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1" r:id="rId5"/>
    <p:sldMasterId id="2147483695" r:id="rId6"/>
  </p:sldMasterIdLst>
  <p:notesMasterIdLst>
    <p:notesMasterId r:id="rId17"/>
  </p:notesMasterIdLst>
  <p:sldIdLst>
    <p:sldId id="2147468088" r:id="rId7"/>
    <p:sldId id="2147468085" r:id="rId8"/>
    <p:sldId id="2147468103" r:id="rId9"/>
    <p:sldId id="2147468307" r:id="rId10"/>
    <p:sldId id="2147468306" r:id="rId11"/>
    <p:sldId id="2147468304" r:id="rId12"/>
    <p:sldId id="2147468305" r:id="rId13"/>
    <p:sldId id="2147468296" r:id="rId14"/>
    <p:sldId id="2147468302" r:id="rId15"/>
    <p:sldId id="2147468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20" d="100"/>
          <a:sy n="120" d="100"/>
        </p:scale>
        <p:origin x="8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77B42A-8891-4AD3-8C0B-E2B03FCBC95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287D2A-BA5A-4597-AB46-00B18107E7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59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FEE9-D6EB-4278-8854-5F7845042CBF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53123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FEE9-D6EB-4278-8854-5F7845042CBF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004028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FEE9-D6EB-4278-8854-5F7845042CBF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5851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2D034A7-9452-C54E-A651-2368A596952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86743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FEE9-D6EB-4278-8854-5F7845042CBF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984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E9FEE9-D6EB-4278-8854-5F7845042CBF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96788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0D2C2-7F88-4FDE-964D-0CD4E5BF9A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76A3FF-2917-4F68-A7E2-9E5F88B0D4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3B1097-A899-4005-8A76-90F298FE7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E4D22A-520C-4268-80B1-2B49B057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646B4F-EC7A-4743-AB1D-F51A2F8E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6044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73298-E43E-4C82-ADF7-256CBB98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D9417C-C3C6-4B83-9CC2-E3F34AEB82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09CF55-0B94-40EF-B4CC-10F8CF1C54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CC79F6-FA48-4AAE-80D5-6EE953ECC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0192F4-3991-46F9-BA8D-11D6E08ED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88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837D81-3A94-4D94-8DA1-C38B94E515C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D45742-C4D4-4B39-A60F-03228285BE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DB8D70-C361-4224-BDB4-F08307530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4614AC-063C-4E88-BEB2-1EFDCFBD7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544C35-7EFF-49E9-B77D-9A3D8A983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136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69900" y="1152524"/>
            <a:ext cx="11252200" cy="5037963"/>
          </a:xfrm>
        </p:spPr>
        <p:txBody>
          <a:bodyPr/>
          <a:lstStyle>
            <a:lvl1pPr>
              <a:spcBef>
                <a:spcPts val="600"/>
              </a:spcBef>
              <a:buClrTx/>
              <a:defRPr sz="1800">
                <a:solidFill>
                  <a:srgbClr val="000000"/>
                </a:solidFill>
                <a:latin typeface="Palatino Linotype" pitchFamily="18" charset="0"/>
              </a:defRPr>
            </a:lvl1pPr>
            <a:lvl2pPr marL="514350" indent="-282575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2pPr>
            <a:lvl3pPr marL="746125" indent="-231775">
              <a:spcBef>
                <a:spcPts val="600"/>
              </a:spcBef>
              <a:buClrTx/>
              <a:buFont typeface="Palatino Linotype" pitchFamily="18" charset="0"/>
              <a:buChar char="»"/>
              <a:defRPr sz="1400">
                <a:solidFill>
                  <a:srgbClr val="000000"/>
                </a:solidFill>
                <a:latin typeface="Palatino Linotype" pitchFamily="18" charset="0"/>
              </a:defRPr>
            </a:lvl3pPr>
            <a:lvl4pPr marL="1030288" indent="-284163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4pPr>
            <a:lvl5pPr marL="1260475" indent="-230188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5pPr>
          </a:lstStyle>
          <a:p>
            <a:pPr lvl="0"/>
            <a:r>
              <a:rPr lang="en-US"/>
              <a:t>Bulleted text – Palatino 18pt Regular</a:t>
            </a:r>
            <a:br>
              <a:rPr lang="en-US"/>
            </a:br>
            <a:r>
              <a:rPr lang="en-US"/>
              <a:t>(Hit Enter then Tab to get to the next bullet level)</a:t>
            </a:r>
          </a:p>
          <a:p>
            <a:pPr lvl="1"/>
            <a:r>
              <a:rPr lang="en-US"/>
              <a:t>Second level 16pt Regular</a:t>
            </a:r>
          </a:p>
          <a:p>
            <a:pPr lvl="2"/>
            <a:r>
              <a:rPr lang="en-US"/>
              <a:t>Third level 14pt Regular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76854" y="5973942"/>
            <a:ext cx="5894916" cy="320040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114300" indent="-114300" algn="l">
              <a:spcBef>
                <a:spcPts val="0"/>
              </a:spcBef>
              <a:buFont typeface="+mj-lt"/>
              <a:buAutoNum type="arabicParenR"/>
              <a:defRPr sz="800" baseline="0">
                <a:latin typeface="Palatino Linotype" pitchFamily="18" charset="0"/>
              </a:defRPr>
            </a:lvl1pPr>
            <a:lvl2pPr algn="l">
              <a:buNone/>
              <a:defRPr sz="600"/>
            </a:lvl2pPr>
            <a:lvl3pPr algn="l">
              <a:buNone/>
              <a:defRPr sz="600"/>
            </a:lvl3pPr>
            <a:lvl4pPr algn="l">
              <a:buNone/>
              <a:defRPr sz="600"/>
            </a:lvl4pPr>
            <a:lvl5pPr algn="l">
              <a:buNone/>
              <a:defRPr sz="600"/>
            </a:lvl5pPr>
          </a:lstStyle>
          <a:p>
            <a:pPr lvl="0"/>
            <a:r>
              <a:rPr lang="en-US"/>
              <a:t>Click to add footnote. Numbers appear automatically (no additional space or tab needed). Use a period at the end of each footnote. Stretch the box to the right as needed.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76854" y="6293982"/>
            <a:ext cx="4414345" cy="320040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800" baseline="0">
                <a:latin typeface="Palatino Linotype" pitchFamily="18" charset="0"/>
              </a:defRPr>
            </a:lvl1pPr>
            <a:lvl2pPr algn="l">
              <a:buNone/>
              <a:defRPr sz="600"/>
            </a:lvl2pPr>
            <a:lvl3pPr algn="l">
              <a:buNone/>
              <a:defRPr sz="600"/>
            </a:lvl3pPr>
            <a:lvl4pPr algn="l">
              <a:buNone/>
              <a:defRPr sz="600"/>
            </a:lvl4pPr>
            <a:lvl5pPr algn="l">
              <a:buNone/>
              <a:defRPr sz="600"/>
            </a:lvl5pPr>
          </a:lstStyle>
          <a:p>
            <a:pPr lvl="0"/>
            <a:r>
              <a:rPr lang="en-US"/>
              <a:t>Source: Click to add source. Use a single space after “Source:” and a period at the end of the source. Stretch the box to the left as needed.</a:t>
            </a:r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128837"/>
            <a:ext cx="10972800" cy="778248"/>
          </a:xfrm>
          <a:prstGeom prst="rect">
            <a:avLst/>
          </a:prstGeom>
        </p:spPr>
        <p:txBody>
          <a:bodyPr anchor="b"/>
          <a:lstStyle>
            <a:lvl1pPr>
              <a:defRPr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Title Palatino 24pt Bold</a:t>
            </a:r>
          </a:p>
        </p:txBody>
      </p:sp>
    </p:spTree>
    <p:extLst>
      <p:ext uri="{BB962C8B-B14F-4D97-AF65-F5344CB8AC3E}">
        <p14:creationId xmlns:p14="http://schemas.microsoft.com/office/powerpoint/2010/main" val="24147026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1FD0-309B-417B-AFE3-453F65B268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424" y="2119184"/>
            <a:ext cx="9522781" cy="1680909"/>
          </a:xfrm>
        </p:spPr>
        <p:txBody>
          <a:bodyPr anchor="b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F3B83-EC52-4BE0-805E-877A8F7277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6424" y="3884582"/>
            <a:ext cx="9522781" cy="7372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/>
              <a:t>Presenter or subtitle goes here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779997-ADCC-AF4F-8684-E7F8EE197E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6424" y="6316193"/>
            <a:ext cx="1832218" cy="2433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Month,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45AA3-D8B8-E441-B56F-BDC684E64F94}"/>
              </a:ext>
            </a:extLst>
          </p:cNvPr>
          <p:cNvSpPr/>
          <p:nvPr/>
        </p:nvSpPr>
        <p:spPr>
          <a:xfrm>
            <a:off x="0" y="0"/>
            <a:ext cx="374904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3647D-36F5-A945-9612-7CA07EEF3DE4}"/>
              </a:ext>
            </a:extLst>
          </p:cNvPr>
          <p:cNvSpPr/>
          <p:nvPr/>
        </p:nvSpPr>
        <p:spPr>
          <a:xfrm>
            <a:off x="11817096" y="0"/>
            <a:ext cx="374904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D5D98F-B901-4040-88CE-DBE6B1D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6424" y="635936"/>
            <a:ext cx="3172963" cy="4399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E63C-A39E-4343-AE5E-C476DDC81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3020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32587A6-FADF-CA4B-92D7-011DFD3E1E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32587A6-FADF-CA4B-92D7-011DFD3E1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336F34-49E0-4A7C-A020-3CF62B0F8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CD3D-BE75-4AB7-AF91-4934F3ADAA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4pPr marL="917575" indent="-233363">
              <a:buFont typeface="Wingdings" pitchFamily="2" charset="2"/>
              <a:buChar char="§"/>
              <a:defRPr/>
            </a:lvl4pPr>
            <a:lvl5pPr marL="1146175" indent="-234950">
              <a:buSzPct val="90000"/>
              <a:buFont typeface="System Font Regular"/>
              <a:buChar char="–"/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898C508-098E-8641-956A-DD8F7B008B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F9743-0A9D-2345-B04A-C049C5CEE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2301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C3BE6-2E2A-4A2D-A3F5-C50D273712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0079" y="2029842"/>
            <a:ext cx="5184648" cy="371532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5C9D9-E2F8-49F1-974F-B06A783A1E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79" y="1719072"/>
            <a:ext cx="5184648" cy="310771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headline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A10F-FA16-489F-B6F5-AF30FC09B4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1112" y="1719072"/>
            <a:ext cx="5183188" cy="310770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EC26D-D076-400E-AA91-3DB2533CB7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1112" y="2029842"/>
            <a:ext cx="5183188" cy="371532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CB684-FDD4-594C-98A0-429D85877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608995E-8074-C54D-B812-031E33AAB3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610992-4247-0644-B81C-8D5480478C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392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1">
          <p15:clr>
            <a:srgbClr val="FBAE40"/>
          </p15:clr>
        </p15:guide>
        <p15:guide id="3" pos="7274">
          <p15:clr>
            <a:srgbClr val="FBAE40"/>
          </p15:clr>
        </p15:guide>
        <p15:guide id="5" pos="3997">
          <p15:clr>
            <a:srgbClr val="FBAE40"/>
          </p15:clr>
        </p15:guide>
        <p15:guide id="6" pos="3678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80" y="1719072"/>
            <a:ext cx="5184648" cy="402336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62700" y="1719072"/>
            <a:ext cx="5184648" cy="402336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718913-5E8E-2E44-862B-D47884C2F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2BC4998-B6F1-DA42-B41F-97DBCEF72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E4E73-5259-334F-AE3B-9FF8EABC02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843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74">
          <p15:clr>
            <a:srgbClr val="FBAE40"/>
          </p15:clr>
        </p15:guide>
        <p15:guide id="3" pos="400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89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BECED5-E724-994C-A697-E6EB072DB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92594FB-1602-454E-A30E-06B1DBF35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1DFA6-8F9A-4F40-94EB-5AC4A5BBC7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3960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">
          <p15:clr>
            <a:srgbClr val="FBAE40"/>
          </p15:clr>
        </p15:guide>
        <p15:guide id="3" pos="2421">
          <p15:clr>
            <a:srgbClr val="FBAE40"/>
          </p15:clr>
        </p15:guide>
        <p15:guide id="4" pos="2829">
          <p15:clr>
            <a:srgbClr val="FBAE40"/>
          </p15:clr>
        </p15:guide>
        <p15:guide id="5" pos="4849">
          <p15:clr>
            <a:srgbClr val="FBAE40"/>
          </p15:clr>
        </p15:guide>
        <p15:guide id="6" pos="5258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1719072"/>
            <a:ext cx="705231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BECED5-E724-994C-A697-E6EB072DB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92594FB-1602-454E-A30E-06B1DBF35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2CE710-5EBE-7347-8470-8ABE73F49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64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">
          <p15:clr>
            <a:srgbClr val="FBAE40"/>
          </p15:clr>
        </p15:guide>
        <p15:guide id="3" pos="2421">
          <p15:clr>
            <a:srgbClr val="FBAE40"/>
          </p15:clr>
        </p15:guide>
        <p15:guide id="4" pos="2829">
          <p15:clr>
            <a:srgbClr val="FBAE40"/>
          </p15:clr>
        </p15:guide>
        <p15:guide id="5" pos="4849">
          <p15:clr>
            <a:srgbClr val="FBAE40"/>
          </p15:clr>
        </p15:guide>
        <p15:guide id="6" pos="5258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9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7D6A64-436E-B549-A738-5BD4E26E780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0081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952872-2D99-6A44-AF8E-4C81084A6F5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199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3B5EBD-761F-0640-A0DD-A2788D2EC78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4390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DA8CCF-CB0C-BA45-8FC4-6297C0E0A9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1990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A7599CD-99BD-894F-B372-42E0EEA2C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3900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FDCCCC4-4E98-AF48-BBF9-0C662158A2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62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82F045-38A8-AF47-A713-4B59F286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8BDEB4C-56D6-2044-957E-BC1323994A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8188A1-BE1F-C149-9AF3-45615472F9A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0314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7">
          <p15:clr>
            <a:srgbClr val="FBAE40"/>
          </p15:clr>
        </p15:guide>
        <p15:guide id="3" pos="2421">
          <p15:clr>
            <a:srgbClr val="FBAE40"/>
          </p15:clr>
        </p15:guide>
        <p15:guide id="4" pos="4849">
          <p15:clr>
            <a:srgbClr val="FBAE40"/>
          </p15:clr>
        </p15:guide>
        <p15:guide id="6" orient="horz" pos="3086">
          <p15:clr>
            <a:srgbClr val="FBAE40"/>
          </p15:clr>
        </p15:guide>
        <p15:guide id="7" orient="horz" pos="3246">
          <p15:clr>
            <a:srgbClr val="FBAE40"/>
          </p15:clr>
        </p15:guide>
        <p15:guide id="10" pos="5250">
          <p15:clr>
            <a:srgbClr val="FBAE40"/>
          </p15:clr>
        </p15:guide>
        <p15:guide id="11" pos="2829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5B3F4-355A-41D9-831F-A923D1BED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8C42D-5615-40FE-B51F-BA7CBD0D1E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39397-3D0D-4E80-B653-9DE437575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A1F8F0-A4D1-4F38-AD38-D7178DEDC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BBCD64-1E1B-4C28-AAF9-7D1A73551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0595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/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66F7F6-8B6A-B445-A778-7A10C4FCF71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89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C0EC67-5E7D-4248-962B-AE294DEFEA5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EF9940F-D9D9-B343-B51A-10E10791BBB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1989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chart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6B0467-EE62-FA42-87FD-561619A6F8F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4390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chart title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F451F5-7748-C949-A955-B66D566CC1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1989" y="5158432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F2712F-0BAD-3D43-AA96-DAC8654C44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3900" y="5158432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704E5-505F-E644-8B15-34742134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39B3E2D-28D6-FC4F-A2A2-C7D0817162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F5F35-DBF5-C84A-BD5D-8F32E68A84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0F76B-FA29-B84B-8387-E972C023858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1729029"/>
            <a:ext cx="3195638" cy="4016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9591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421">
          <p15:clr>
            <a:srgbClr val="FBAE40"/>
          </p15:clr>
        </p15:guide>
        <p15:guide id="5" pos="2826">
          <p15:clr>
            <a:srgbClr val="FBAE40"/>
          </p15:clr>
        </p15:guide>
        <p15:guide id="6" pos="4849">
          <p15:clr>
            <a:srgbClr val="FBAE40"/>
          </p15:clr>
        </p15:guide>
        <p15:guide id="8" pos="5254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978A-4E91-7243-A687-476C0D745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table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DD65DAE-F216-2E49-ACAE-54335084F5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080" y="1719072"/>
            <a:ext cx="10902950" cy="402609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7BB281B-EE6E-F544-82BA-54DA61494E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9D87B-3C1F-B940-B037-28498C722E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3525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56A7-D588-4A4A-9743-81A8FDEA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63015DA-BAD6-D641-B5F3-2ED5079D3C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 b="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5473F-D95C-3441-AFDD-17B1087611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79977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1">
          <p15:clr>
            <a:srgbClr val="FBAE40"/>
          </p15:clr>
        </p15:guide>
        <p15:guide id="3" pos="7274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5F6962C-2D7D-9C4E-A349-25554E83F8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69E62-1DA9-CD45-BB12-5DDC2926A4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3902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4406D9-1546-F048-999E-B1C3935E3C50}"/>
              </a:ext>
            </a:extLst>
          </p:cNvPr>
          <p:cNvGrpSpPr/>
          <p:nvPr/>
        </p:nvGrpSpPr>
        <p:grpSpPr>
          <a:xfrm>
            <a:off x="8157625" y="524289"/>
            <a:ext cx="4034375" cy="5796153"/>
            <a:chOff x="7627349" y="524289"/>
            <a:chExt cx="4034375" cy="5796153"/>
          </a:xfrm>
          <a:solidFill>
            <a:schemeClr val="bg1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84C793A-4639-4F48-91B8-FD66287147D7}"/>
                </a:ext>
              </a:extLst>
            </p:cNvPr>
            <p:cNvSpPr/>
            <p:nvPr/>
          </p:nvSpPr>
          <p:spPr>
            <a:xfrm>
              <a:off x="7627349" y="2695674"/>
              <a:ext cx="541849" cy="1751874"/>
            </a:xfrm>
            <a:custGeom>
              <a:avLst/>
              <a:gdLst>
                <a:gd name="connsiteX0" fmla="*/ 541850 w 541849"/>
                <a:gd name="connsiteY0" fmla="*/ 0 h 1751874"/>
                <a:gd name="connsiteX1" fmla="*/ 0 w 541849"/>
                <a:gd name="connsiteY1" fmla="*/ 0 h 1751874"/>
                <a:gd name="connsiteX2" fmla="*/ 0 w 541849"/>
                <a:gd name="connsiteY2" fmla="*/ 919195 h 1751874"/>
                <a:gd name="connsiteX3" fmla="*/ 0 w 541849"/>
                <a:gd name="connsiteY3" fmla="*/ 1751874 h 1751874"/>
                <a:gd name="connsiteX4" fmla="*/ 541850 w 541849"/>
                <a:gd name="connsiteY4" fmla="*/ 1751874 h 1751874"/>
                <a:gd name="connsiteX5" fmla="*/ 54185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541850" y="0"/>
                  </a:moveTo>
                  <a:lnTo>
                    <a:pt x="0" y="0"/>
                  </a:ln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7DF4404-7F59-6C45-BC46-3436E9AA2E4D}"/>
                </a:ext>
              </a:extLst>
            </p:cNvPr>
            <p:cNvSpPr/>
            <p:nvPr/>
          </p:nvSpPr>
          <p:spPr>
            <a:xfrm>
              <a:off x="8791354" y="2695674"/>
              <a:ext cx="541849" cy="1751874"/>
            </a:xfrm>
            <a:custGeom>
              <a:avLst/>
              <a:gdLst>
                <a:gd name="connsiteX0" fmla="*/ 0 w 541849"/>
                <a:gd name="connsiteY0" fmla="*/ 0 h 1751874"/>
                <a:gd name="connsiteX1" fmla="*/ 0 w 541849"/>
                <a:gd name="connsiteY1" fmla="*/ 919195 h 1751874"/>
                <a:gd name="connsiteX2" fmla="*/ 0 w 541849"/>
                <a:gd name="connsiteY2" fmla="*/ 1751874 h 1751874"/>
                <a:gd name="connsiteX3" fmla="*/ 541850 w 541849"/>
                <a:gd name="connsiteY3" fmla="*/ 1751874 h 1751874"/>
                <a:gd name="connsiteX4" fmla="*/ 541850 w 541849"/>
                <a:gd name="connsiteY4" fmla="*/ 0 h 1751874"/>
                <a:gd name="connsiteX5" fmla="*/ 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0" y="0"/>
                  </a:move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618A3F-A28E-5C47-B782-E34CDA443E92}"/>
                </a:ext>
              </a:extLst>
            </p:cNvPr>
            <p:cNvSpPr/>
            <p:nvPr/>
          </p:nvSpPr>
          <p:spPr>
            <a:xfrm>
              <a:off x="9955360" y="2695674"/>
              <a:ext cx="541849" cy="1751874"/>
            </a:xfrm>
            <a:custGeom>
              <a:avLst/>
              <a:gdLst>
                <a:gd name="connsiteX0" fmla="*/ 0 w 541849"/>
                <a:gd name="connsiteY0" fmla="*/ 0 h 1751874"/>
                <a:gd name="connsiteX1" fmla="*/ 0 w 541849"/>
                <a:gd name="connsiteY1" fmla="*/ 919195 h 1751874"/>
                <a:gd name="connsiteX2" fmla="*/ 0 w 541849"/>
                <a:gd name="connsiteY2" fmla="*/ 1751874 h 1751874"/>
                <a:gd name="connsiteX3" fmla="*/ 541850 w 541849"/>
                <a:gd name="connsiteY3" fmla="*/ 1751874 h 1751874"/>
                <a:gd name="connsiteX4" fmla="*/ 541850 w 541849"/>
                <a:gd name="connsiteY4" fmla="*/ 0 h 1751874"/>
                <a:gd name="connsiteX5" fmla="*/ 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0" y="0"/>
                  </a:move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396A27-49EC-F348-860F-8E26802DC608}"/>
                </a:ext>
              </a:extLst>
            </p:cNvPr>
            <p:cNvSpPr/>
            <p:nvPr/>
          </p:nvSpPr>
          <p:spPr>
            <a:xfrm>
              <a:off x="7627349" y="1874158"/>
              <a:ext cx="4033867" cy="493467"/>
            </a:xfrm>
            <a:custGeom>
              <a:avLst/>
              <a:gdLst>
                <a:gd name="connsiteX0" fmla="*/ 0 w 4033867"/>
                <a:gd name="connsiteY0" fmla="*/ 493468 h 493467"/>
                <a:gd name="connsiteX1" fmla="*/ 2016934 w 4033867"/>
                <a:gd name="connsiteY1" fmla="*/ 493468 h 493467"/>
                <a:gd name="connsiteX2" fmla="*/ 4033868 w 4033867"/>
                <a:gd name="connsiteY2" fmla="*/ 493468 h 493467"/>
                <a:gd name="connsiteX3" fmla="*/ 4033868 w 4033867"/>
                <a:gd name="connsiteY3" fmla="*/ 0 h 493467"/>
                <a:gd name="connsiteX4" fmla="*/ 0 w 4033867"/>
                <a:gd name="connsiteY4" fmla="*/ 0 h 493467"/>
                <a:gd name="connsiteX5" fmla="*/ 0 w 4033867"/>
                <a:gd name="connsiteY5" fmla="*/ 493468 h 49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867" h="493467">
                  <a:moveTo>
                    <a:pt x="0" y="493468"/>
                  </a:moveTo>
                  <a:lnTo>
                    <a:pt x="2016934" y="493468"/>
                  </a:lnTo>
                  <a:lnTo>
                    <a:pt x="4033868" y="493468"/>
                  </a:lnTo>
                  <a:lnTo>
                    <a:pt x="4033868" y="0"/>
                  </a:lnTo>
                  <a:lnTo>
                    <a:pt x="0" y="0"/>
                  </a:lnTo>
                  <a:lnTo>
                    <a:pt x="0" y="493468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ACD75FE-FCEC-BF4D-91B4-4520B4DB5F1E}"/>
                </a:ext>
              </a:extLst>
            </p:cNvPr>
            <p:cNvSpPr/>
            <p:nvPr/>
          </p:nvSpPr>
          <p:spPr>
            <a:xfrm>
              <a:off x="7627349" y="524289"/>
              <a:ext cx="4033867" cy="1181785"/>
            </a:xfrm>
            <a:custGeom>
              <a:avLst/>
              <a:gdLst>
                <a:gd name="connsiteX0" fmla="*/ 2016934 w 4033867"/>
                <a:gd name="connsiteY0" fmla="*/ 0 h 1181785"/>
                <a:gd name="connsiteX1" fmla="*/ 0 w 4033867"/>
                <a:gd name="connsiteY1" fmla="*/ 672207 h 1181785"/>
                <a:gd name="connsiteX2" fmla="*/ 0 w 4033867"/>
                <a:gd name="connsiteY2" fmla="*/ 1181786 h 1181785"/>
                <a:gd name="connsiteX3" fmla="*/ 2016934 w 4033867"/>
                <a:gd name="connsiteY3" fmla="*/ 509579 h 1181785"/>
                <a:gd name="connsiteX4" fmla="*/ 4033868 w 4033867"/>
                <a:gd name="connsiteY4" fmla="*/ 1181786 h 1181785"/>
                <a:gd name="connsiteX5" fmla="*/ 4033868 w 4033867"/>
                <a:gd name="connsiteY5" fmla="*/ 672207 h 1181785"/>
                <a:gd name="connsiteX6" fmla="*/ 2016934 w 4033867"/>
                <a:gd name="connsiteY6" fmla="*/ 0 h 118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3867" h="1181785">
                  <a:moveTo>
                    <a:pt x="2016934" y="0"/>
                  </a:moveTo>
                  <a:lnTo>
                    <a:pt x="0" y="672207"/>
                  </a:lnTo>
                  <a:lnTo>
                    <a:pt x="0" y="1181786"/>
                  </a:lnTo>
                  <a:lnTo>
                    <a:pt x="2016934" y="509579"/>
                  </a:lnTo>
                  <a:lnTo>
                    <a:pt x="4033868" y="1181786"/>
                  </a:lnTo>
                  <a:lnTo>
                    <a:pt x="4033868" y="672207"/>
                  </a:lnTo>
                  <a:lnTo>
                    <a:pt x="2016934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FC8E4B5-0CBF-864B-9110-D197114B5BD8}"/>
                </a:ext>
              </a:extLst>
            </p:cNvPr>
            <p:cNvSpPr/>
            <p:nvPr/>
          </p:nvSpPr>
          <p:spPr>
            <a:xfrm>
              <a:off x="7627349" y="4408604"/>
              <a:ext cx="4034375" cy="1071548"/>
            </a:xfrm>
            <a:custGeom>
              <a:avLst/>
              <a:gdLst>
                <a:gd name="connsiteX0" fmla="*/ 4034375 w 4034375"/>
                <a:gd name="connsiteY0" fmla="*/ 0 h 1071548"/>
                <a:gd name="connsiteX1" fmla="*/ 2540261 w 4034375"/>
                <a:gd name="connsiteY1" fmla="*/ 366993 h 1071548"/>
                <a:gd name="connsiteX2" fmla="*/ 1493988 w 4034375"/>
                <a:gd name="connsiteY2" fmla="*/ 366993 h 1071548"/>
                <a:gd name="connsiteX3" fmla="*/ 0 w 4034375"/>
                <a:gd name="connsiteY3" fmla="*/ 567298 h 1071548"/>
                <a:gd name="connsiteX4" fmla="*/ 0 w 4034375"/>
                <a:gd name="connsiteY4" fmla="*/ 1071548 h 1071548"/>
                <a:gd name="connsiteX5" fmla="*/ 1493988 w 4034375"/>
                <a:gd name="connsiteY5" fmla="*/ 871116 h 1071548"/>
                <a:gd name="connsiteX6" fmla="*/ 2539753 w 4034375"/>
                <a:gd name="connsiteY6" fmla="*/ 871116 h 1071548"/>
                <a:gd name="connsiteX7" fmla="*/ 4033868 w 4034375"/>
                <a:gd name="connsiteY7" fmla="*/ 504124 h 107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375" h="1071548">
                  <a:moveTo>
                    <a:pt x="4034375" y="0"/>
                  </a:moveTo>
                  <a:cubicBezTo>
                    <a:pt x="4023591" y="29557"/>
                    <a:pt x="3828089" y="366993"/>
                    <a:pt x="2540261" y="366993"/>
                  </a:cubicBezTo>
                  <a:lnTo>
                    <a:pt x="1493988" y="366993"/>
                  </a:lnTo>
                  <a:cubicBezTo>
                    <a:pt x="173174" y="377141"/>
                    <a:pt x="25373" y="549031"/>
                    <a:pt x="0" y="567298"/>
                  </a:cubicBezTo>
                  <a:lnTo>
                    <a:pt x="0" y="1071548"/>
                  </a:lnTo>
                  <a:cubicBezTo>
                    <a:pt x="25373" y="1053154"/>
                    <a:pt x="173174" y="881265"/>
                    <a:pt x="1493988" y="871116"/>
                  </a:cubicBezTo>
                  <a:lnTo>
                    <a:pt x="2539753" y="871116"/>
                  </a:lnTo>
                  <a:cubicBezTo>
                    <a:pt x="3827582" y="871116"/>
                    <a:pt x="4023084" y="533808"/>
                    <a:pt x="4033868" y="504124"/>
                  </a:cubicBez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DFD3E64-0D9B-8344-AE26-7E6565667679}"/>
                </a:ext>
              </a:extLst>
            </p:cNvPr>
            <p:cNvSpPr/>
            <p:nvPr/>
          </p:nvSpPr>
          <p:spPr>
            <a:xfrm>
              <a:off x="7627349" y="5248894"/>
              <a:ext cx="4034375" cy="1071548"/>
            </a:xfrm>
            <a:custGeom>
              <a:avLst/>
              <a:gdLst>
                <a:gd name="connsiteX0" fmla="*/ 4034375 w 4034375"/>
                <a:gd name="connsiteY0" fmla="*/ 0 h 1071548"/>
                <a:gd name="connsiteX1" fmla="*/ 2540261 w 4034375"/>
                <a:gd name="connsiteY1" fmla="*/ 366993 h 1071548"/>
                <a:gd name="connsiteX2" fmla="*/ 1493988 w 4034375"/>
                <a:gd name="connsiteY2" fmla="*/ 366993 h 1071548"/>
                <a:gd name="connsiteX3" fmla="*/ 0 w 4034375"/>
                <a:gd name="connsiteY3" fmla="*/ 567298 h 1071548"/>
                <a:gd name="connsiteX4" fmla="*/ 0 w 4034375"/>
                <a:gd name="connsiteY4" fmla="*/ 1071548 h 1071548"/>
                <a:gd name="connsiteX5" fmla="*/ 1493988 w 4034375"/>
                <a:gd name="connsiteY5" fmla="*/ 871243 h 1071548"/>
                <a:gd name="connsiteX6" fmla="*/ 2539753 w 4034375"/>
                <a:gd name="connsiteY6" fmla="*/ 871243 h 1071548"/>
                <a:gd name="connsiteX7" fmla="*/ 4033868 w 4034375"/>
                <a:gd name="connsiteY7" fmla="*/ 504124 h 107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375" h="1071548">
                  <a:moveTo>
                    <a:pt x="4034375" y="0"/>
                  </a:moveTo>
                  <a:cubicBezTo>
                    <a:pt x="4023591" y="29684"/>
                    <a:pt x="3828089" y="366993"/>
                    <a:pt x="2540261" y="366993"/>
                  </a:cubicBezTo>
                  <a:lnTo>
                    <a:pt x="1493988" y="366993"/>
                  </a:lnTo>
                  <a:cubicBezTo>
                    <a:pt x="173174" y="377142"/>
                    <a:pt x="25373" y="549031"/>
                    <a:pt x="0" y="567298"/>
                  </a:cubicBezTo>
                  <a:lnTo>
                    <a:pt x="0" y="1071548"/>
                  </a:lnTo>
                  <a:cubicBezTo>
                    <a:pt x="25373" y="1053154"/>
                    <a:pt x="173174" y="881265"/>
                    <a:pt x="1493988" y="871243"/>
                  </a:cubicBezTo>
                  <a:lnTo>
                    <a:pt x="2539753" y="871243"/>
                  </a:lnTo>
                  <a:cubicBezTo>
                    <a:pt x="3827582" y="871243"/>
                    <a:pt x="4023084" y="533808"/>
                    <a:pt x="4033868" y="504124"/>
                  </a:cubicBez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A52CD8B-2E97-4342-8DBF-61223C03F534}"/>
                </a:ext>
              </a:extLst>
            </p:cNvPr>
            <p:cNvSpPr/>
            <p:nvPr/>
          </p:nvSpPr>
          <p:spPr>
            <a:xfrm>
              <a:off x="11119366" y="2695674"/>
              <a:ext cx="541849" cy="1661807"/>
            </a:xfrm>
            <a:custGeom>
              <a:avLst/>
              <a:gdLst>
                <a:gd name="connsiteX0" fmla="*/ 0 w 541849"/>
                <a:gd name="connsiteY0" fmla="*/ 0 h 1661807"/>
                <a:gd name="connsiteX1" fmla="*/ 0 w 541849"/>
                <a:gd name="connsiteY1" fmla="*/ 1661807 h 1661807"/>
                <a:gd name="connsiteX2" fmla="*/ 541849 w 541849"/>
                <a:gd name="connsiteY2" fmla="*/ 1382725 h 1661807"/>
                <a:gd name="connsiteX3" fmla="*/ 541849 w 541849"/>
                <a:gd name="connsiteY3" fmla="*/ 0 h 166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849" h="1661807">
                  <a:moveTo>
                    <a:pt x="0" y="0"/>
                  </a:moveTo>
                  <a:lnTo>
                    <a:pt x="0" y="1661807"/>
                  </a:lnTo>
                  <a:cubicBezTo>
                    <a:pt x="444035" y="1559688"/>
                    <a:pt x="534618" y="1402261"/>
                    <a:pt x="541849" y="1382725"/>
                  </a:cubicBezTo>
                  <a:lnTo>
                    <a:pt x="541849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892808"/>
            <a:ext cx="7315200" cy="2852737"/>
          </a:xfrm>
        </p:spPr>
        <p:txBody>
          <a:bodyPr anchor="ctr"/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416120122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432" y="1920240"/>
            <a:ext cx="7444408" cy="2576378"/>
          </a:xfrm>
        </p:spPr>
        <p:txBody>
          <a:bodyPr anchor="ctr"/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2999A3-BC06-724D-AB6B-6565ED0B151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70432" y="4626864"/>
            <a:ext cx="3657599" cy="914401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/>
              <a:t>Author of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3A591-BBA0-C146-B4F7-E675205282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5009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796841"/>
            <a:ext cx="10911840" cy="2852737"/>
          </a:xfrm>
        </p:spPr>
        <p:txBody>
          <a:bodyPr anchor="ctr"/>
          <a:lstStyle>
            <a:lvl1pPr>
              <a:lnSpc>
                <a:spcPct val="100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Factoid teal—Georgia font in sentence case. Use this slide for hero statement.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A040A92-7E8A-6B43-AD38-D5F4F6C96A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BDDC8-3CC6-624A-9AFB-E2F2B73BA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0040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020C179-BE0C-9D49-90D3-2A15CB49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352" y="3027076"/>
            <a:ext cx="5797296" cy="8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8796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6"/>
          <p:cNvSpPr>
            <a:spLocks noGrp="1"/>
          </p:cNvSpPr>
          <p:nvPr>
            <p:ph sz="quarter" idx="14" hasCustomPrompt="1"/>
          </p:nvPr>
        </p:nvSpPr>
        <p:spPr>
          <a:xfrm>
            <a:off x="469900" y="1152524"/>
            <a:ext cx="11252200" cy="5037963"/>
          </a:xfrm>
        </p:spPr>
        <p:txBody>
          <a:bodyPr/>
          <a:lstStyle>
            <a:lvl1pPr>
              <a:spcBef>
                <a:spcPts val="600"/>
              </a:spcBef>
              <a:buClrTx/>
              <a:defRPr sz="1800">
                <a:solidFill>
                  <a:srgbClr val="000000"/>
                </a:solidFill>
                <a:latin typeface="Palatino Linotype" pitchFamily="18" charset="0"/>
              </a:defRPr>
            </a:lvl1pPr>
            <a:lvl2pPr marL="514350" indent="-282575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2pPr>
            <a:lvl3pPr marL="746125" indent="-231775">
              <a:spcBef>
                <a:spcPts val="600"/>
              </a:spcBef>
              <a:buClrTx/>
              <a:buFont typeface="Palatino Linotype" pitchFamily="18" charset="0"/>
              <a:buChar char="»"/>
              <a:defRPr sz="1400">
                <a:solidFill>
                  <a:srgbClr val="000000"/>
                </a:solidFill>
                <a:latin typeface="Palatino Linotype" pitchFamily="18" charset="0"/>
              </a:defRPr>
            </a:lvl3pPr>
            <a:lvl4pPr marL="1030288" indent="-284163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4pPr>
            <a:lvl5pPr marL="1260475" indent="-230188">
              <a:spcBef>
                <a:spcPts val="600"/>
              </a:spcBef>
              <a:buClrTx/>
              <a:defRPr sz="1600">
                <a:solidFill>
                  <a:srgbClr val="000000"/>
                </a:solidFill>
                <a:latin typeface="Palatino Linotype" pitchFamily="18" charset="0"/>
              </a:defRPr>
            </a:lvl5pPr>
          </a:lstStyle>
          <a:p>
            <a:pPr lvl="0"/>
            <a:r>
              <a:rPr lang="en-US"/>
              <a:t>Bulleted text – Palatino 18pt Regular</a:t>
            </a:r>
            <a:br>
              <a:rPr lang="en-US"/>
            </a:br>
            <a:r>
              <a:rPr lang="en-US"/>
              <a:t>(Hit Enter then Tab to get to the next bullet level)</a:t>
            </a:r>
          </a:p>
          <a:p>
            <a:pPr lvl="1"/>
            <a:r>
              <a:rPr lang="en-US"/>
              <a:t>Second level 16pt Regular</a:t>
            </a:r>
          </a:p>
          <a:p>
            <a:pPr lvl="2"/>
            <a:r>
              <a:rPr lang="en-US"/>
              <a:t>Third level 14pt Regular</a:t>
            </a:r>
          </a:p>
        </p:txBody>
      </p:sp>
      <p:sp>
        <p:nvSpPr>
          <p:cNvPr id="16" name="Text Placeholder 21"/>
          <p:cNvSpPr>
            <a:spLocks noGrp="1"/>
          </p:cNvSpPr>
          <p:nvPr>
            <p:ph type="body" sz="quarter" idx="21" hasCustomPrompt="1"/>
          </p:nvPr>
        </p:nvSpPr>
        <p:spPr bwMode="gray">
          <a:xfrm>
            <a:off x="576854" y="5973942"/>
            <a:ext cx="5894916" cy="320040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114300" indent="-114300" algn="l">
              <a:spcBef>
                <a:spcPts val="0"/>
              </a:spcBef>
              <a:buFont typeface="+mj-lt"/>
              <a:buAutoNum type="arabicParenR"/>
              <a:defRPr sz="800" baseline="0">
                <a:latin typeface="Palatino Linotype" pitchFamily="18" charset="0"/>
              </a:defRPr>
            </a:lvl1pPr>
            <a:lvl2pPr algn="l">
              <a:buNone/>
              <a:defRPr sz="600"/>
            </a:lvl2pPr>
            <a:lvl3pPr algn="l">
              <a:buNone/>
              <a:defRPr sz="600"/>
            </a:lvl3pPr>
            <a:lvl4pPr algn="l">
              <a:buNone/>
              <a:defRPr sz="600"/>
            </a:lvl4pPr>
            <a:lvl5pPr algn="l">
              <a:buNone/>
              <a:defRPr sz="600"/>
            </a:lvl5pPr>
          </a:lstStyle>
          <a:p>
            <a:pPr lvl="0"/>
            <a:r>
              <a:rPr lang="en-US"/>
              <a:t>Click to add footnote. Numbers appear automatically (no additional space or tab needed). Use a period at the end of each footnote. Stretch the box to the right as needed.</a:t>
            </a:r>
          </a:p>
        </p:txBody>
      </p:sp>
      <p:sp>
        <p:nvSpPr>
          <p:cNvPr id="17" name="Text Placeholder 21"/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576854" y="6293982"/>
            <a:ext cx="4414345" cy="320040"/>
          </a:xfrm>
          <a:prstGeom prst="rect">
            <a:avLst/>
          </a:prstGeom>
        </p:spPr>
        <p:txBody>
          <a:bodyPr lIns="45720" tIns="45720" rIns="45720" bIns="45720" anchor="b">
            <a:noAutofit/>
          </a:bodyPr>
          <a:lstStyle>
            <a:lvl1pPr marL="0" indent="0" algn="l">
              <a:spcBef>
                <a:spcPts val="0"/>
              </a:spcBef>
              <a:buNone/>
              <a:defRPr sz="800" baseline="0">
                <a:latin typeface="Palatino Linotype" pitchFamily="18" charset="0"/>
              </a:defRPr>
            </a:lvl1pPr>
            <a:lvl2pPr algn="l">
              <a:buNone/>
              <a:defRPr sz="600"/>
            </a:lvl2pPr>
            <a:lvl3pPr algn="l">
              <a:buNone/>
              <a:defRPr sz="600"/>
            </a:lvl3pPr>
            <a:lvl4pPr algn="l">
              <a:buNone/>
              <a:defRPr sz="600"/>
            </a:lvl4pPr>
            <a:lvl5pPr algn="l">
              <a:buNone/>
              <a:defRPr sz="600"/>
            </a:lvl5pPr>
          </a:lstStyle>
          <a:p>
            <a:pPr lvl="0"/>
            <a:r>
              <a:rPr lang="en-US"/>
              <a:t>Source: Click to add source. Use a single space after “Source:” and a period at the end of the source. Stretch the box to the left as needed.</a:t>
            </a:r>
          </a:p>
        </p:txBody>
      </p:sp>
      <p:sp>
        <p:nvSpPr>
          <p:cNvPr id="9" name="Title 10"/>
          <p:cNvSpPr>
            <a:spLocks noGrp="1"/>
          </p:cNvSpPr>
          <p:nvPr>
            <p:ph type="title" hasCustomPrompt="1"/>
          </p:nvPr>
        </p:nvSpPr>
        <p:spPr>
          <a:xfrm>
            <a:off x="609600" y="128837"/>
            <a:ext cx="10972800" cy="778248"/>
          </a:xfrm>
          <a:prstGeom prst="rect">
            <a:avLst/>
          </a:prstGeom>
        </p:spPr>
        <p:txBody>
          <a:bodyPr anchor="b"/>
          <a:lstStyle>
            <a:lvl1pPr>
              <a:defRPr i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Title Palatino 24pt Bold</a:t>
            </a:r>
          </a:p>
        </p:txBody>
      </p:sp>
    </p:spTree>
    <p:extLst>
      <p:ext uri="{BB962C8B-B14F-4D97-AF65-F5344CB8AC3E}">
        <p14:creationId xmlns:p14="http://schemas.microsoft.com/office/powerpoint/2010/main" val="269200118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701FD0-309B-417B-AFE3-453F65B268F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06424" y="2119184"/>
            <a:ext cx="9522781" cy="1680909"/>
          </a:xfrm>
        </p:spPr>
        <p:txBody>
          <a:bodyPr anchor="b"/>
          <a:lstStyle>
            <a:lvl1pPr algn="l"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6F3B83-EC52-4BE0-805E-877A8F72778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106424" y="3884582"/>
            <a:ext cx="9522781" cy="73722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z="2400"/>
              <a:t>Presenter or subtitle goes here</a:t>
            </a:r>
            <a:endParaRPr lang="en-US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65779997-ADCC-AF4F-8684-E7F8EE197ED7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6424" y="6316193"/>
            <a:ext cx="1832218" cy="243349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Month, year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345AA3-D8B8-E441-B56F-BDC684E64F94}"/>
              </a:ext>
            </a:extLst>
          </p:cNvPr>
          <p:cNvSpPr/>
          <p:nvPr/>
        </p:nvSpPr>
        <p:spPr>
          <a:xfrm>
            <a:off x="0" y="0"/>
            <a:ext cx="374904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B3647D-36F5-A945-9612-7CA07EEF3DE4}"/>
              </a:ext>
            </a:extLst>
          </p:cNvPr>
          <p:cNvSpPr/>
          <p:nvPr/>
        </p:nvSpPr>
        <p:spPr>
          <a:xfrm>
            <a:off x="11817096" y="0"/>
            <a:ext cx="374904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AD5D98F-B901-4040-88CE-DBE6B1D776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106424" y="635936"/>
            <a:ext cx="3172963" cy="43996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3E63C-A39E-4343-AE5E-C476DDC816F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132601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D1AF4-F59A-48CB-BC3D-681F62D856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B09574-395F-459D-A268-9A4A1F1286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86937-846A-4B29-8823-4D4AF992AD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0049E1-188D-441E-B4A3-F38ADF3C0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97407-2B07-468F-963C-E019FBBA75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3901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332587A6-FADF-CA4B-92D7-011DFD3E1ECF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5703842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7772400" imgH="10058400" progId="TCLayout.ActiveDocument.1">
                  <p:embed/>
                </p:oleObj>
              </mc:Choice>
              <mc:Fallback>
                <p:oleObj name="think-cell Slide" r:id="rId3" imgW="7772400" imgH="1005840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332587A6-FADF-CA4B-92D7-011DFD3E1EC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A4336F34-49E0-4A7C-A020-3CF62B0F86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FCD3D-BE75-4AB7-AF91-4934F3ADAA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4pPr marL="917575" indent="-233363">
              <a:buFont typeface="Wingdings" pitchFamily="2" charset="2"/>
              <a:buChar char="§"/>
              <a:defRPr/>
            </a:lvl4pPr>
            <a:lvl5pPr marL="1146175" indent="-234950">
              <a:buSzPct val="90000"/>
              <a:buFont typeface="System Font Regular"/>
              <a:buChar char="–"/>
              <a:defRPr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7898C508-098E-8641-956A-DD8F7B008BD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9F9743-0A9D-2345-B04A-C049C5CEE7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98461259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C3BE6-2E2A-4A2D-A3F5-C50D273712DB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40079" y="2029842"/>
            <a:ext cx="5184648" cy="371532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75C9D9-E2F8-49F1-974F-B06A783A1E1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79" y="1719072"/>
            <a:ext cx="5184648" cy="310771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headline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17A10F-FA16-489F-B6F5-AF30FC09B40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1112" y="1719072"/>
            <a:ext cx="5183188" cy="310770"/>
          </a:xfrm>
        </p:spPr>
        <p:txBody>
          <a:bodyPr anchor="t"/>
          <a:lstStyle>
            <a:lvl1pPr marL="0" indent="0">
              <a:buNone/>
              <a:defRPr sz="20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headline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EC26D-D076-400E-AA91-3DB2533CB7BA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1112" y="2029842"/>
            <a:ext cx="5183188" cy="3715321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CB684-FDD4-594C-98A0-429D85877A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B608995E-8074-C54D-B812-031E33AAB35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A610992-4247-0644-B81C-8D5480478CA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4120191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1">
          <p15:clr>
            <a:srgbClr val="FBAE40"/>
          </p15:clr>
        </p15:guide>
        <p15:guide id="3" pos="7274">
          <p15:clr>
            <a:srgbClr val="FBAE40"/>
          </p15:clr>
        </p15:guide>
        <p15:guide id="5" pos="3997">
          <p15:clr>
            <a:srgbClr val="FBAE40"/>
          </p15:clr>
        </p15:guide>
        <p15:guide id="6" pos="3678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80" y="1719072"/>
            <a:ext cx="5184648" cy="402336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362700" y="1719072"/>
            <a:ext cx="5184648" cy="4023360"/>
          </a:xfrm>
        </p:spPr>
        <p:txBody>
          <a:bodyPr/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3718913-5E8E-2E44-862B-D47884C2F9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32BC4998-B6F1-DA42-B41F-97DBCEF7205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EBE4E73-5259-334F-AE3B-9FF8EABC02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0394670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74">
          <p15:clr>
            <a:srgbClr val="FBAE40"/>
          </p15:clr>
        </p15:guide>
        <p15:guide id="3" pos="400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89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BECED5-E724-994C-A697-E6EB072DB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92594FB-1602-454E-A30E-06B1DBF35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B01DFA6-8F9A-4F40-94EB-5AC4A5BBC7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7109309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">
          <p15:clr>
            <a:srgbClr val="FBAE40"/>
          </p15:clr>
        </p15:guide>
        <p15:guide id="3" pos="2421">
          <p15:clr>
            <a:srgbClr val="FBAE40"/>
          </p15:clr>
        </p15:guide>
        <p15:guide id="4" pos="2829">
          <p15:clr>
            <a:srgbClr val="FBAE40"/>
          </p15:clr>
        </p15:guide>
        <p15:guide id="5" pos="4849">
          <p15:clr>
            <a:srgbClr val="FBAE40"/>
          </p15:clr>
        </p15:guide>
        <p15:guide id="6" pos="5258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1719072"/>
            <a:ext cx="705231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1719072"/>
            <a:ext cx="3200400" cy="402336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CBECED5-E724-994C-A697-E6EB072DB6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492594FB-1602-454E-A30E-06B1DBF3544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2CE710-5EBE-7347-8470-8ABE73F49B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0007155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97">
          <p15:clr>
            <a:srgbClr val="FBAE40"/>
          </p15:clr>
        </p15:guide>
        <p15:guide id="3" pos="2421">
          <p15:clr>
            <a:srgbClr val="FBAE40"/>
          </p15:clr>
        </p15:guide>
        <p15:guide id="4" pos="2829">
          <p15:clr>
            <a:srgbClr val="FBAE40"/>
          </p15:clr>
        </p15:guide>
        <p15:guide id="5" pos="4849">
          <p15:clr>
            <a:srgbClr val="FBAE40"/>
          </p15:clr>
        </p15:guide>
        <p15:guide id="6" pos="5258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4BC3F-D36A-4333-B1D9-A713B6650EE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40079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283BAA-2DD0-4F73-A72D-9AF490563F45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9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195327D-A4B7-F745-A0BE-0958545B2B09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B7D6A64-436E-B549-A738-5BD4E26E780C}"/>
              </a:ext>
            </a:extLst>
          </p:cNvPr>
          <p:cNvSpPr>
            <a:spLocks noGrp="1"/>
          </p:cNvSpPr>
          <p:nvPr>
            <p:ph type="body" idx="11" hasCustomPrompt="1"/>
          </p:nvPr>
        </p:nvSpPr>
        <p:spPr>
          <a:xfrm>
            <a:off x="640081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9952872-2D99-6A44-AF8E-4C81084A6F5D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199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F3B5EBD-761F-0640-A0DD-A2788D2EC789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4390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Chart title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EBDA8CCF-CB0C-BA45-8FC4-6297C0E0A9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1990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A7599CD-99BD-894F-B372-42E0EEA2CEA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3900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FDCCCC4-4E98-AF48-BBF9-0C662158A29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62" y="5158431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182F045-38A8-AF47-A713-4B59F28668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1">
            <a:extLst>
              <a:ext uri="{FF2B5EF4-FFF2-40B4-BE49-F238E27FC236}">
                <a16:creationId xmlns:a16="http://schemas.microsoft.com/office/drawing/2014/main" id="{48BDEB4C-56D6-2044-957E-BC1323994AC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38188A1-BE1F-C149-9AF3-45615472F9A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9947032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97">
          <p15:clr>
            <a:srgbClr val="FBAE40"/>
          </p15:clr>
        </p15:guide>
        <p15:guide id="3" pos="2421">
          <p15:clr>
            <a:srgbClr val="FBAE40"/>
          </p15:clr>
        </p15:guide>
        <p15:guide id="4" pos="4849">
          <p15:clr>
            <a:srgbClr val="FBAE40"/>
          </p15:clr>
        </p15:guide>
        <p15:guide id="6" orient="horz" pos="3086">
          <p15:clr>
            <a:srgbClr val="FBAE40"/>
          </p15:clr>
        </p15:guide>
        <p15:guide id="7" orient="horz" pos="3246">
          <p15:clr>
            <a:srgbClr val="FBAE40"/>
          </p15:clr>
        </p15:guide>
        <p15:guide id="10" pos="5250">
          <p15:clr>
            <a:srgbClr val="FBAE40"/>
          </p15:clr>
        </p15:guide>
        <p15:guide id="11" pos="2829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/ two 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CB66F7F6-8B6A-B445-A778-7A10C4FCF713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491989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C6C0EC67-5E7D-4248-962B-AE294DEFEA5C}"/>
              </a:ext>
            </a:extLst>
          </p:cNvPr>
          <p:cNvSpPr>
            <a:spLocks noGrp="1"/>
          </p:cNvSpPr>
          <p:nvPr>
            <p:ph sz="half" idx="10" hasCustomPrompt="1"/>
          </p:nvPr>
        </p:nvSpPr>
        <p:spPr>
          <a:xfrm>
            <a:off x="8343900" y="2227342"/>
            <a:ext cx="3200400" cy="2670961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Table or chart placeholder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CEF9940F-D9D9-B343-B51A-10E10791BBBA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4491989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chart title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F6B0467-EE62-FA42-87FD-561619A6F8F5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43900" y="1719072"/>
            <a:ext cx="3200400" cy="273193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Optional chart title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9FF451F5-7748-C949-A955-B66D566CC11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91989" y="5158432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E6F2712F-0BAD-3D43-AA96-DAC8654C44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43900" y="5158432"/>
            <a:ext cx="3200400" cy="586732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Body copy. Keep the messaging clear, concise and to the point.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707704E5-505F-E644-8B15-34742134E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739B3E2D-28D6-FC4F-A2A2-C7D08171629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36F5F35-DBF5-C84A-BD5D-8F32E68A84A6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F50F76B-FA29-B84B-8387-E972C0238586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647700" y="1729029"/>
            <a:ext cx="3195638" cy="40161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171990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421">
          <p15:clr>
            <a:srgbClr val="FBAE40"/>
          </p15:clr>
        </p15:guide>
        <p15:guide id="5" pos="2826">
          <p15:clr>
            <a:srgbClr val="FBAE40"/>
          </p15:clr>
        </p15:guide>
        <p15:guide id="6" pos="4849">
          <p15:clr>
            <a:srgbClr val="FBAE40"/>
          </p15:clr>
        </p15:guide>
        <p15:guide id="8" pos="5254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D978A-4E91-7243-A687-476C0D745A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table title</a:t>
            </a:r>
          </a:p>
        </p:txBody>
      </p:sp>
      <p:sp>
        <p:nvSpPr>
          <p:cNvPr id="4" name="Table Placeholder 3">
            <a:extLst>
              <a:ext uri="{FF2B5EF4-FFF2-40B4-BE49-F238E27FC236}">
                <a16:creationId xmlns:a16="http://schemas.microsoft.com/office/drawing/2014/main" id="{8DD65DAE-F216-2E49-ACAE-54335084F531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640080" y="1719072"/>
            <a:ext cx="10902950" cy="4026091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5" name="Text Placeholder 11">
            <a:extLst>
              <a:ext uri="{FF2B5EF4-FFF2-40B4-BE49-F238E27FC236}">
                <a16:creationId xmlns:a16="http://schemas.microsoft.com/office/drawing/2014/main" id="{47BB281B-EE6E-F544-82BA-54DA61494E1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29D87B-3C1F-B940-B037-28498C722E9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5812652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056A7-D588-4A4A-9743-81A8FDEA06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B63015DA-BAD6-D641-B5F3-2ED5079D3C9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 b="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E5473F-D95C-3441-AFDD-17B10876114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30315800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401">
          <p15:clr>
            <a:srgbClr val="FBAE40"/>
          </p15:clr>
        </p15:guide>
        <p15:guide id="3" pos="7274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1">
            <a:extLst>
              <a:ext uri="{FF2B5EF4-FFF2-40B4-BE49-F238E27FC236}">
                <a16:creationId xmlns:a16="http://schemas.microsoft.com/office/drawing/2014/main" id="{15F6962C-2D7D-9C4E-A349-25554E83F8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169E62-1DA9-CD45-BB12-5DDC2926A42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17913039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6F17E5-E59A-4042-849A-20FEDFD51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F6D-43BD-4F2D-985F-3C435BCD0A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3F07D-D1B8-4FE6-902D-0BD663563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FCDCF3-F7F5-42C8-98A3-73E7C97D9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C2F149-525B-4158-8ADA-20A47783F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8AD8E3-627C-4D45-AF95-D5277DC24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2447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E24406D9-1546-F048-999E-B1C3935E3C50}"/>
              </a:ext>
            </a:extLst>
          </p:cNvPr>
          <p:cNvGrpSpPr/>
          <p:nvPr/>
        </p:nvGrpSpPr>
        <p:grpSpPr>
          <a:xfrm>
            <a:off x="8157625" y="524289"/>
            <a:ext cx="4034375" cy="5796153"/>
            <a:chOff x="7627349" y="524289"/>
            <a:chExt cx="4034375" cy="5796153"/>
          </a:xfrm>
          <a:solidFill>
            <a:schemeClr val="bg1"/>
          </a:solidFill>
        </p:grpSpPr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84C793A-4639-4F48-91B8-FD66287147D7}"/>
                </a:ext>
              </a:extLst>
            </p:cNvPr>
            <p:cNvSpPr/>
            <p:nvPr/>
          </p:nvSpPr>
          <p:spPr>
            <a:xfrm>
              <a:off x="7627349" y="2695674"/>
              <a:ext cx="541849" cy="1751874"/>
            </a:xfrm>
            <a:custGeom>
              <a:avLst/>
              <a:gdLst>
                <a:gd name="connsiteX0" fmla="*/ 541850 w 541849"/>
                <a:gd name="connsiteY0" fmla="*/ 0 h 1751874"/>
                <a:gd name="connsiteX1" fmla="*/ 0 w 541849"/>
                <a:gd name="connsiteY1" fmla="*/ 0 h 1751874"/>
                <a:gd name="connsiteX2" fmla="*/ 0 w 541849"/>
                <a:gd name="connsiteY2" fmla="*/ 919195 h 1751874"/>
                <a:gd name="connsiteX3" fmla="*/ 0 w 541849"/>
                <a:gd name="connsiteY3" fmla="*/ 1751874 h 1751874"/>
                <a:gd name="connsiteX4" fmla="*/ 541850 w 541849"/>
                <a:gd name="connsiteY4" fmla="*/ 1751874 h 1751874"/>
                <a:gd name="connsiteX5" fmla="*/ 54185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541850" y="0"/>
                  </a:moveTo>
                  <a:lnTo>
                    <a:pt x="0" y="0"/>
                  </a:ln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D7DF4404-7F59-6C45-BC46-3436E9AA2E4D}"/>
                </a:ext>
              </a:extLst>
            </p:cNvPr>
            <p:cNvSpPr/>
            <p:nvPr/>
          </p:nvSpPr>
          <p:spPr>
            <a:xfrm>
              <a:off x="8791354" y="2695674"/>
              <a:ext cx="541849" cy="1751874"/>
            </a:xfrm>
            <a:custGeom>
              <a:avLst/>
              <a:gdLst>
                <a:gd name="connsiteX0" fmla="*/ 0 w 541849"/>
                <a:gd name="connsiteY0" fmla="*/ 0 h 1751874"/>
                <a:gd name="connsiteX1" fmla="*/ 0 w 541849"/>
                <a:gd name="connsiteY1" fmla="*/ 919195 h 1751874"/>
                <a:gd name="connsiteX2" fmla="*/ 0 w 541849"/>
                <a:gd name="connsiteY2" fmla="*/ 1751874 h 1751874"/>
                <a:gd name="connsiteX3" fmla="*/ 541850 w 541849"/>
                <a:gd name="connsiteY3" fmla="*/ 1751874 h 1751874"/>
                <a:gd name="connsiteX4" fmla="*/ 541850 w 541849"/>
                <a:gd name="connsiteY4" fmla="*/ 0 h 1751874"/>
                <a:gd name="connsiteX5" fmla="*/ 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0" y="0"/>
                  </a:move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4618A3F-A28E-5C47-B782-E34CDA443E92}"/>
                </a:ext>
              </a:extLst>
            </p:cNvPr>
            <p:cNvSpPr/>
            <p:nvPr/>
          </p:nvSpPr>
          <p:spPr>
            <a:xfrm>
              <a:off x="9955360" y="2695674"/>
              <a:ext cx="541849" cy="1751874"/>
            </a:xfrm>
            <a:custGeom>
              <a:avLst/>
              <a:gdLst>
                <a:gd name="connsiteX0" fmla="*/ 0 w 541849"/>
                <a:gd name="connsiteY0" fmla="*/ 0 h 1751874"/>
                <a:gd name="connsiteX1" fmla="*/ 0 w 541849"/>
                <a:gd name="connsiteY1" fmla="*/ 919195 h 1751874"/>
                <a:gd name="connsiteX2" fmla="*/ 0 w 541849"/>
                <a:gd name="connsiteY2" fmla="*/ 1751874 h 1751874"/>
                <a:gd name="connsiteX3" fmla="*/ 541850 w 541849"/>
                <a:gd name="connsiteY3" fmla="*/ 1751874 h 1751874"/>
                <a:gd name="connsiteX4" fmla="*/ 541850 w 541849"/>
                <a:gd name="connsiteY4" fmla="*/ 0 h 1751874"/>
                <a:gd name="connsiteX5" fmla="*/ 0 w 541849"/>
                <a:gd name="connsiteY5" fmla="*/ 0 h 175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1849" h="1751874">
                  <a:moveTo>
                    <a:pt x="0" y="0"/>
                  </a:moveTo>
                  <a:lnTo>
                    <a:pt x="0" y="919195"/>
                  </a:lnTo>
                  <a:lnTo>
                    <a:pt x="0" y="1751874"/>
                  </a:lnTo>
                  <a:lnTo>
                    <a:pt x="541850" y="1751874"/>
                  </a:lnTo>
                  <a:lnTo>
                    <a:pt x="54185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8396A27-49EC-F348-860F-8E26802DC608}"/>
                </a:ext>
              </a:extLst>
            </p:cNvPr>
            <p:cNvSpPr/>
            <p:nvPr/>
          </p:nvSpPr>
          <p:spPr>
            <a:xfrm>
              <a:off x="7627349" y="1874158"/>
              <a:ext cx="4033867" cy="493467"/>
            </a:xfrm>
            <a:custGeom>
              <a:avLst/>
              <a:gdLst>
                <a:gd name="connsiteX0" fmla="*/ 0 w 4033867"/>
                <a:gd name="connsiteY0" fmla="*/ 493468 h 493467"/>
                <a:gd name="connsiteX1" fmla="*/ 2016934 w 4033867"/>
                <a:gd name="connsiteY1" fmla="*/ 493468 h 493467"/>
                <a:gd name="connsiteX2" fmla="*/ 4033868 w 4033867"/>
                <a:gd name="connsiteY2" fmla="*/ 493468 h 493467"/>
                <a:gd name="connsiteX3" fmla="*/ 4033868 w 4033867"/>
                <a:gd name="connsiteY3" fmla="*/ 0 h 493467"/>
                <a:gd name="connsiteX4" fmla="*/ 0 w 4033867"/>
                <a:gd name="connsiteY4" fmla="*/ 0 h 493467"/>
                <a:gd name="connsiteX5" fmla="*/ 0 w 4033867"/>
                <a:gd name="connsiteY5" fmla="*/ 493468 h 49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33867" h="493467">
                  <a:moveTo>
                    <a:pt x="0" y="493468"/>
                  </a:moveTo>
                  <a:lnTo>
                    <a:pt x="2016934" y="493468"/>
                  </a:lnTo>
                  <a:lnTo>
                    <a:pt x="4033868" y="493468"/>
                  </a:lnTo>
                  <a:lnTo>
                    <a:pt x="4033868" y="0"/>
                  </a:lnTo>
                  <a:lnTo>
                    <a:pt x="0" y="0"/>
                  </a:lnTo>
                  <a:lnTo>
                    <a:pt x="0" y="493468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ACD75FE-FCEC-BF4D-91B4-4520B4DB5F1E}"/>
                </a:ext>
              </a:extLst>
            </p:cNvPr>
            <p:cNvSpPr/>
            <p:nvPr/>
          </p:nvSpPr>
          <p:spPr>
            <a:xfrm>
              <a:off x="7627349" y="524289"/>
              <a:ext cx="4033867" cy="1181785"/>
            </a:xfrm>
            <a:custGeom>
              <a:avLst/>
              <a:gdLst>
                <a:gd name="connsiteX0" fmla="*/ 2016934 w 4033867"/>
                <a:gd name="connsiteY0" fmla="*/ 0 h 1181785"/>
                <a:gd name="connsiteX1" fmla="*/ 0 w 4033867"/>
                <a:gd name="connsiteY1" fmla="*/ 672207 h 1181785"/>
                <a:gd name="connsiteX2" fmla="*/ 0 w 4033867"/>
                <a:gd name="connsiteY2" fmla="*/ 1181786 h 1181785"/>
                <a:gd name="connsiteX3" fmla="*/ 2016934 w 4033867"/>
                <a:gd name="connsiteY3" fmla="*/ 509579 h 1181785"/>
                <a:gd name="connsiteX4" fmla="*/ 4033868 w 4033867"/>
                <a:gd name="connsiteY4" fmla="*/ 1181786 h 1181785"/>
                <a:gd name="connsiteX5" fmla="*/ 4033868 w 4033867"/>
                <a:gd name="connsiteY5" fmla="*/ 672207 h 1181785"/>
                <a:gd name="connsiteX6" fmla="*/ 2016934 w 4033867"/>
                <a:gd name="connsiteY6" fmla="*/ 0 h 118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33867" h="1181785">
                  <a:moveTo>
                    <a:pt x="2016934" y="0"/>
                  </a:moveTo>
                  <a:lnTo>
                    <a:pt x="0" y="672207"/>
                  </a:lnTo>
                  <a:lnTo>
                    <a:pt x="0" y="1181786"/>
                  </a:lnTo>
                  <a:lnTo>
                    <a:pt x="2016934" y="509579"/>
                  </a:lnTo>
                  <a:lnTo>
                    <a:pt x="4033868" y="1181786"/>
                  </a:lnTo>
                  <a:lnTo>
                    <a:pt x="4033868" y="672207"/>
                  </a:lnTo>
                  <a:lnTo>
                    <a:pt x="2016934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8FC8E4B5-0CBF-864B-9110-D197114B5BD8}"/>
                </a:ext>
              </a:extLst>
            </p:cNvPr>
            <p:cNvSpPr/>
            <p:nvPr/>
          </p:nvSpPr>
          <p:spPr>
            <a:xfrm>
              <a:off x="7627349" y="4408604"/>
              <a:ext cx="4034375" cy="1071548"/>
            </a:xfrm>
            <a:custGeom>
              <a:avLst/>
              <a:gdLst>
                <a:gd name="connsiteX0" fmla="*/ 4034375 w 4034375"/>
                <a:gd name="connsiteY0" fmla="*/ 0 h 1071548"/>
                <a:gd name="connsiteX1" fmla="*/ 2540261 w 4034375"/>
                <a:gd name="connsiteY1" fmla="*/ 366993 h 1071548"/>
                <a:gd name="connsiteX2" fmla="*/ 1493988 w 4034375"/>
                <a:gd name="connsiteY2" fmla="*/ 366993 h 1071548"/>
                <a:gd name="connsiteX3" fmla="*/ 0 w 4034375"/>
                <a:gd name="connsiteY3" fmla="*/ 567298 h 1071548"/>
                <a:gd name="connsiteX4" fmla="*/ 0 w 4034375"/>
                <a:gd name="connsiteY4" fmla="*/ 1071548 h 1071548"/>
                <a:gd name="connsiteX5" fmla="*/ 1493988 w 4034375"/>
                <a:gd name="connsiteY5" fmla="*/ 871116 h 1071548"/>
                <a:gd name="connsiteX6" fmla="*/ 2539753 w 4034375"/>
                <a:gd name="connsiteY6" fmla="*/ 871116 h 1071548"/>
                <a:gd name="connsiteX7" fmla="*/ 4033868 w 4034375"/>
                <a:gd name="connsiteY7" fmla="*/ 504124 h 107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375" h="1071548">
                  <a:moveTo>
                    <a:pt x="4034375" y="0"/>
                  </a:moveTo>
                  <a:cubicBezTo>
                    <a:pt x="4023591" y="29557"/>
                    <a:pt x="3828089" y="366993"/>
                    <a:pt x="2540261" y="366993"/>
                  </a:cubicBezTo>
                  <a:lnTo>
                    <a:pt x="1493988" y="366993"/>
                  </a:lnTo>
                  <a:cubicBezTo>
                    <a:pt x="173174" y="377141"/>
                    <a:pt x="25373" y="549031"/>
                    <a:pt x="0" y="567298"/>
                  </a:cubicBezTo>
                  <a:lnTo>
                    <a:pt x="0" y="1071548"/>
                  </a:lnTo>
                  <a:cubicBezTo>
                    <a:pt x="25373" y="1053154"/>
                    <a:pt x="173174" y="881265"/>
                    <a:pt x="1493988" y="871116"/>
                  </a:cubicBezTo>
                  <a:lnTo>
                    <a:pt x="2539753" y="871116"/>
                  </a:lnTo>
                  <a:cubicBezTo>
                    <a:pt x="3827582" y="871116"/>
                    <a:pt x="4023084" y="533808"/>
                    <a:pt x="4033868" y="504124"/>
                  </a:cubicBez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DFD3E64-0D9B-8344-AE26-7E6565667679}"/>
                </a:ext>
              </a:extLst>
            </p:cNvPr>
            <p:cNvSpPr/>
            <p:nvPr/>
          </p:nvSpPr>
          <p:spPr>
            <a:xfrm>
              <a:off x="7627349" y="5248894"/>
              <a:ext cx="4034375" cy="1071548"/>
            </a:xfrm>
            <a:custGeom>
              <a:avLst/>
              <a:gdLst>
                <a:gd name="connsiteX0" fmla="*/ 4034375 w 4034375"/>
                <a:gd name="connsiteY0" fmla="*/ 0 h 1071548"/>
                <a:gd name="connsiteX1" fmla="*/ 2540261 w 4034375"/>
                <a:gd name="connsiteY1" fmla="*/ 366993 h 1071548"/>
                <a:gd name="connsiteX2" fmla="*/ 1493988 w 4034375"/>
                <a:gd name="connsiteY2" fmla="*/ 366993 h 1071548"/>
                <a:gd name="connsiteX3" fmla="*/ 0 w 4034375"/>
                <a:gd name="connsiteY3" fmla="*/ 567298 h 1071548"/>
                <a:gd name="connsiteX4" fmla="*/ 0 w 4034375"/>
                <a:gd name="connsiteY4" fmla="*/ 1071548 h 1071548"/>
                <a:gd name="connsiteX5" fmla="*/ 1493988 w 4034375"/>
                <a:gd name="connsiteY5" fmla="*/ 871243 h 1071548"/>
                <a:gd name="connsiteX6" fmla="*/ 2539753 w 4034375"/>
                <a:gd name="connsiteY6" fmla="*/ 871243 h 1071548"/>
                <a:gd name="connsiteX7" fmla="*/ 4033868 w 4034375"/>
                <a:gd name="connsiteY7" fmla="*/ 504124 h 1071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34375" h="1071548">
                  <a:moveTo>
                    <a:pt x="4034375" y="0"/>
                  </a:moveTo>
                  <a:cubicBezTo>
                    <a:pt x="4023591" y="29684"/>
                    <a:pt x="3828089" y="366993"/>
                    <a:pt x="2540261" y="366993"/>
                  </a:cubicBezTo>
                  <a:lnTo>
                    <a:pt x="1493988" y="366993"/>
                  </a:lnTo>
                  <a:cubicBezTo>
                    <a:pt x="173174" y="377142"/>
                    <a:pt x="25373" y="549031"/>
                    <a:pt x="0" y="567298"/>
                  </a:cubicBezTo>
                  <a:lnTo>
                    <a:pt x="0" y="1071548"/>
                  </a:lnTo>
                  <a:cubicBezTo>
                    <a:pt x="25373" y="1053154"/>
                    <a:pt x="173174" y="881265"/>
                    <a:pt x="1493988" y="871243"/>
                  </a:cubicBezTo>
                  <a:lnTo>
                    <a:pt x="2539753" y="871243"/>
                  </a:lnTo>
                  <a:cubicBezTo>
                    <a:pt x="3827582" y="871243"/>
                    <a:pt x="4023084" y="533808"/>
                    <a:pt x="4033868" y="504124"/>
                  </a:cubicBez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A52CD8B-2E97-4342-8DBF-61223C03F534}"/>
                </a:ext>
              </a:extLst>
            </p:cNvPr>
            <p:cNvSpPr/>
            <p:nvPr/>
          </p:nvSpPr>
          <p:spPr>
            <a:xfrm>
              <a:off x="11119366" y="2695674"/>
              <a:ext cx="541849" cy="1661807"/>
            </a:xfrm>
            <a:custGeom>
              <a:avLst/>
              <a:gdLst>
                <a:gd name="connsiteX0" fmla="*/ 0 w 541849"/>
                <a:gd name="connsiteY0" fmla="*/ 0 h 1661807"/>
                <a:gd name="connsiteX1" fmla="*/ 0 w 541849"/>
                <a:gd name="connsiteY1" fmla="*/ 1661807 h 1661807"/>
                <a:gd name="connsiteX2" fmla="*/ 541849 w 541849"/>
                <a:gd name="connsiteY2" fmla="*/ 1382725 h 1661807"/>
                <a:gd name="connsiteX3" fmla="*/ 541849 w 541849"/>
                <a:gd name="connsiteY3" fmla="*/ 0 h 1661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1849" h="1661807">
                  <a:moveTo>
                    <a:pt x="0" y="0"/>
                  </a:moveTo>
                  <a:lnTo>
                    <a:pt x="0" y="1661807"/>
                  </a:lnTo>
                  <a:cubicBezTo>
                    <a:pt x="444035" y="1559688"/>
                    <a:pt x="534618" y="1402261"/>
                    <a:pt x="541849" y="1382725"/>
                  </a:cubicBezTo>
                  <a:lnTo>
                    <a:pt x="541849" y="0"/>
                  </a:lnTo>
                  <a:close/>
                </a:path>
              </a:pathLst>
            </a:custGeom>
            <a:grpFill/>
            <a:ln w="126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892808"/>
            <a:ext cx="7315200" cy="2852737"/>
          </a:xfrm>
        </p:spPr>
        <p:txBody>
          <a:bodyPr anchor="ctr"/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divider</a:t>
            </a:r>
          </a:p>
        </p:txBody>
      </p:sp>
    </p:spTree>
    <p:extLst>
      <p:ext uri="{BB962C8B-B14F-4D97-AF65-F5344CB8AC3E}">
        <p14:creationId xmlns:p14="http://schemas.microsoft.com/office/powerpoint/2010/main" val="8887777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432" y="1920240"/>
            <a:ext cx="7444408" cy="2576378"/>
          </a:xfrm>
        </p:spPr>
        <p:txBody>
          <a:bodyPr anchor="ctr"/>
          <a:lstStyle>
            <a:lvl1pPr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quote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042999A3-BC06-724D-AB6B-6565ED0B151D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70432" y="4626864"/>
            <a:ext cx="3657599" cy="914401"/>
          </a:xfrm>
        </p:spPr>
        <p:txBody>
          <a:bodyPr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n-US"/>
              <a:t>Author of quote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63A591-BBA0-C146-B4F7-E6752052822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216337621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actoi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71193-550B-4245-9C3C-F188194A2AA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80" y="1796841"/>
            <a:ext cx="10911840" cy="2852737"/>
          </a:xfrm>
        </p:spPr>
        <p:txBody>
          <a:bodyPr anchor="ctr"/>
          <a:lstStyle>
            <a:lvl1pPr>
              <a:lnSpc>
                <a:spcPct val="100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en-US"/>
              <a:t>Factoid teal—Georgia font in sentence case. Use this slide for hero statement.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0A040A92-7E8A-6B43-AD38-D5F4F6C96A8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9759" y="5838568"/>
            <a:ext cx="7058029" cy="274981"/>
          </a:xfrm>
        </p:spPr>
        <p:txBody>
          <a:bodyPr anchor="b"/>
          <a:lstStyle>
            <a:lvl1pPr>
              <a:defRPr sz="800">
                <a:solidFill>
                  <a:schemeClr val="tx1"/>
                </a:solidFill>
              </a:defRPr>
            </a:lvl1pPr>
            <a:lvl2pPr marL="4763" indent="0">
              <a:buNone/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add a footnote for this page or delete placeholder if not in use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6BDDC8-3CC6-624A-9AFB-E2F2B73BA96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Data and Analytics Organization   |   Confidential—do not copy or distribute</a:t>
            </a:r>
          </a:p>
        </p:txBody>
      </p:sp>
    </p:spTree>
    <p:extLst>
      <p:ext uri="{BB962C8B-B14F-4D97-AF65-F5344CB8AC3E}">
        <p14:creationId xmlns:p14="http://schemas.microsoft.com/office/powerpoint/2010/main" val="8242047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ck slide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020C179-BE0C-9D49-90D3-2A15CB49F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97352" y="3027076"/>
            <a:ext cx="5797296" cy="80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0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75B5B-F0D0-41B0-A78F-807CF61E2F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40FAE3-0EC3-4715-AD9D-05CF338AF5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F589B3-DBD9-4371-96B3-C7A2727B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D023-DF3B-4A9A-B12D-188C715DB8F5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B03BD6-38BF-498B-8820-07D2196AD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2CADB8-154B-413A-946C-27FD4E05E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52E9C3-ECCF-46B8-9F9C-467709DCD4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89467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F1ED0-1067-4985-8C10-5D2D7D88B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E050B-C731-455D-AB53-0F50D2F40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A560D8-A523-4595-A57F-13807C44F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FBDC87-0ADB-4DBA-BC9E-7DF4F9FDC5D2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FEA8-E843-40DA-B060-F4274A55BD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D2183-D325-4BF8-84A0-900A6F292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CB42B5-F439-499F-88A5-FFFE9F3975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90955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7B1A5-5170-4141-9603-25A703296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C28BD8-BB70-4FE2-B285-36FC6C57DB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955E1F-B5E4-40E0-9F18-72EDD88E1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20E7E0-6620-49ED-AF17-66A59B130F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326F52-BE29-484D-B396-59C9CB8687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B5F825-98F2-45ED-ACC8-0B35B287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661FA4-B6AA-460B-B58D-F159D4C88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6F9871-BB43-452E-BBD8-5BCA2774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0657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A7125-F585-4B9F-8511-9F40D65430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7A5504-1477-4B5F-B833-EE72B542C6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2AC187-FC53-41F3-ABE5-CB24DB544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61E79E-0802-4A3E-9584-68DEF09CE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2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E743E5-6190-40E8-8F71-97CC29A32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339CDA-93FF-4DC1-ADEE-6BD8708C0C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B99A13-9A8D-44E8-9877-9CB337CE2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24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310AD-C14F-4621-A069-024D876D6B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B7C8AA-EB92-4943-9C0B-09BEF6B6FC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5CE638-21FE-4D5D-BA92-B1CE2E3F1A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A19DE8-4D66-4911-87A9-5B6638B53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694A47-21FD-4A5B-AA8C-FBBF6C0D3E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3B4F46-53E5-44F9-ACBD-8EE95B746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4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09C0C-A522-4B9E-83CF-67F9119A0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5E71B42-5D58-479E-AD1B-E57EBCCE49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2A350F-73B2-4702-986C-0A58652B81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D7E603-B464-4EAB-8507-CF2589121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8DDE19-D1FF-4F7C-B2F7-76D87284D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229780-708E-4CE6-A4B3-CD3956FBB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9078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tags" Target="../tags/tag1.xml"/><Relationship Id="rId3" Type="http://schemas.openxmlformats.org/officeDocument/2006/relationships/slideLayout" Target="../slideLayouts/slideLayout15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image" Target="../media/image3.svg"/><Relationship Id="rId10" Type="http://schemas.openxmlformats.org/officeDocument/2006/relationships/slideLayout" Target="../slideLayouts/slideLayout22.xml"/><Relationship Id="rId19" Type="http://schemas.openxmlformats.org/officeDocument/2006/relationships/tags" Target="../tags/tag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21" Type="http://schemas.openxmlformats.org/officeDocument/2006/relationships/oleObject" Target="../embeddings/oleObject3.bin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20" Type="http://schemas.openxmlformats.org/officeDocument/2006/relationships/tags" Target="../tags/tag5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24" Type="http://schemas.openxmlformats.org/officeDocument/2006/relationships/image" Target="../media/image3.svg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23" Type="http://schemas.openxmlformats.org/officeDocument/2006/relationships/image" Target="../media/image2.png"/><Relationship Id="rId10" Type="http://schemas.openxmlformats.org/officeDocument/2006/relationships/slideLayout" Target="../slideLayouts/slideLayout38.xml"/><Relationship Id="rId19" Type="http://schemas.openxmlformats.org/officeDocument/2006/relationships/tags" Target="../tags/tag4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Relationship Id="rId22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6342AF8-C97C-4FF3-ADFA-ABDA7E6EF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8F0AF6-ACE9-46B7-87B9-B90FF3280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EF5279-524E-4927-88D7-2B1573E684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A9257A-F3C0-4962-8B20-809CB496CB3D}" type="datetimeFigureOut">
              <a:rPr lang="en-US" smtClean="0"/>
              <a:t>8/29/23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CB63ED-6DE4-4364-9659-FE6480F4C7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E8A1C9-86D4-49C1-8C57-A328617129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D918FC-1CE3-4C34-BECF-168C6C414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34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DEEDC80-A6AE-4D71-8BED-4E85BC9C5D6B}"/>
              </a:ext>
            </a:extLst>
          </p:cNvPr>
          <p:cNvGraphicFramePr>
            <a:graphicFrameLocks noChangeAspect="1"/>
          </p:cNvGraphicFramePr>
          <p:nvPr>
            <p:custDataLst>
              <p:tags r:id="rId18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530" imgH="531" progId="TCLayout.ActiveDocument.1">
                  <p:embed/>
                </p:oleObj>
              </mc:Choice>
              <mc:Fallback>
                <p:oleObj name="think-cell Slide" r:id="rId20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DEEDC80-A6AE-4D71-8BED-4E85BC9C5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8D99B60-9158-488E-8BCC-87D5B5BCDFBF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B7701-A632-3D47-AED3-D4B4366A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6324" y="6362188"/>
            <a:ext cx="7707596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en-US"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B7F75-52C6-40D5-8388-347CF6B3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23875"/>
            <a:ext cx="10902950" cy="95651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09464-EA83-4E37-8A02-61A16616F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0" y="1719072"/>
            <a:ext cx="10902950" cy="4023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DC250-A7AB-924E-9520-907FE62E8E91}"/>
              </a:ext>
            </a:extLst>
          </p:cNvPr>
          <p:cNvSpPr txBox="1"/>
          <p:nvPr/>
        </p:nvSpPr>
        <p:spPr>
          <a:xfrm>
            <a:off x="11200986" y="6362188"/>
            <a:ext cx="350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D3C46F-8465-6948-8418-CACF6F0DE93E}" type="slidenum">
              <a:rPr lang="en-US" sz="1000" smtClean="0">
                <a:solidFill>
                  <a:schemeClr val="tx1"/>
                </a:solidFill>
              </a:rPr>
              <a:pPr algn="r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D40E65D4-0B0A-FF40-8007-5D9E4DC5D06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r="89889"/>
          <a:stretch>
            <a:fillRect/>
          </a:stretch>
        </p:blipFill>
        <p:spPr>
          <a:xfrm>
            <a:off x="640081" y="6246684"/>
            <a:ext cx="251703" cy="345186"/>
          </a:xfrm>
          <a:custGeom>
            <a:avLst/>
            <a:gdLst>
              <a:gd name="connsiteX0" fmla="*/ 0 w 251703"/>
              <a:gd name="connsiteY0" fmla="*/ 0 h 345186"/>
              <a:gd name="connsiteX1" fmla="*/ 251703 w 251703"/>
              <a:gd name="connsiteY1" fmla="*/ 0 h 345186"/>
              <a:gd name="connsiteX2" fmla="*/ 251703 w 251703"/>
              <a:gd name="connsiteY2" fmla="*/ 345186 h 345186"/>
              <a:gd name="connsiteX3" fmla="*/ 0 w 251703"/>
              <a:gd name="connsiteY3" fmla="*/ 345186 h 3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03" h="345186">
                <a:moveTo>
                  <a:pt x="0" y="0"/>
                </a:moveTo>
                <a:lnTo>
                  <a:pt x="251703" y="0"/>
                </a:lnTo>
                <a:lnTo>
                  <a:pt x="251703" y="345186"/>
                </a:lnTo>
                <a:lnTo>
                  <a:pt x="0" y="34518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36406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28600" algn="l" defTabSz="914400" rtl="0" eaLnBrk="1" latinLnBrk="0" hangingPunct="1">
        <a:lnSpc>
          <a:spcPct val="100000"/>
        </a:lnSpc>
        <a:spcBef>
          <a:spcPts val="0"/>
        </a:spcBef>
        <a:buSzPct val="95000"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0663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‒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7575" indent="-233363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234950" algn="l" defTabSz="914400" rtl="0" eaLnBrk="1" latinLnBrk="0" hangingPunct="1">
        <a:lnSpc>
          <a:spcPct val="100000"/>
        </a:lnSpc>
        <a:spcBef>
          <a:spcPts val="0"/>
        </a:spcBef>
        <a:buSzPct val="90000"/>
        <a:buFont typeface="System Font Regular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7">
          <p15:clr>
            <a:srgbClr val="F26B43"/>
          </p15:clr>
        </p15:guide>
        <p15:guide id="2" pos="401">
          <p15:clr>
            <a:srgbClr val="F26B43"/>
          </p15:clr>
        </p15:guide>
        <p15:guide id="3" pos="7274">
          <p15:clr>
            <a:srgbClr val="F26B43"/>
          </p15:clr>
        </p15:guide>
        <p15:guide id="4" orient="horz" pos="938">
          <p15:clr>
            <a:srgbClr val="F26B43"/>
          </p15:clr>
        </p15:guide>
        <p15:guide id="5" orient="horz" pos="1082">
          <p15:clr>
            <a:srgbClr val="F26B43"/>
          </p15:clr>
        </p15:guide>
        <p15:guide id="6" orient="horz" pos="3619">
          <p15:clr>
            <a:srgbClr val="F26B43"/>
          </p15:clr>
        </p15:guide>
        <p15:guide id="7" orient="horz" pos="4084">
          <p15:clr>
            <a:srgbClr val="F26B43"/>
          </p15:clr>
        </p15:guide>
        <p15:guide id="8" orient="horz" pos="385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CDEEDC80-A6AE-4D71-8BED-4E85BC9C5D6B}"/>
              </a:ext>
            </a:extLst>
          </p:cNvPr>
          <p:cNvGraphicFramePr>
            <a:graphicFrameLocks noChangeAspect="1"/>
          </p:cNvGraphicFramePr>
          <p:nvPr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281206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1" imgW="530" imgH="531" progId="TCLayout.ActiveDocument.1">
                  <p:embed/>
                </p:oleObj>
              </mc:Choice>
              <mc:Fallback>
                <p:oleObj name="think-cell Slide" r:id="rId21" imgW="530" imgH="531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CDEEDC80-A6AE-4D71-8BED-4E85BC9C5D6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 hidden="1">
            <a:extLst>
              <a:ext uri="{FF2B5EF4-FFF2-40B4-BE49-F238E27FC236}">
                <a16:creationId xmlns:a16="http://schemas.microsoft.com/office/drawing/2014/main" id="{E8D99B60-9158-488E-8BCC-87D5B5BCDFBF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numCol="1" spcCol="0" rtlCol="0" anchor="ctr" anchorCtr="0">
            <a:noAutofit/>
          </a:bodyPr>
          <a:lstStyle/>
          <a:p>
            <a:pPr marL="0" lvl="0" indent="0" algn="ctr"/>
            <a:endParaRPr lang="en-US" sz="3200" b="0" i="0" baseline="0">
              <a:latin typeface="Georgia" panose="02040502050405020303" pitchFamily="18" charset="0"/>
              <a:ea typeface="+mj-ea"/>
              <a:cs typeface="+mj-cs"/>
              <a:sym typeface="Georgia" panose="02040502050405020303" pitchFamily="18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8B7701-A632-3D47-AED3-D4B4366A6C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36324" y="6362188"/>
            <a:ext cx="7707596" cy="153888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r">
              <a:defRPr lang="en-US" sz="1000">
                <a:solidFill>
                  <a:schemeClr val="tx1"/>
                </a:solidFill>
              </a:defRPr>
            </a:lvl1pPr>
          </a:lstStyle>
          <a:p>
            <a:r>
              <a:rPr lang="en-US"/>
              <a:t>Data and Analytics Organization   |   Confidential—do not copy or distribute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7BB7F75-52C6-40D5-8388-347CF6B3B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350" y="523875"/>
            <a:ext cx="10902950" cy="95651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809464-EA83-4E37-8A02-61A16616FE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0" y="1719072"/>
            <a:ext cx="10902950" cy="402336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0DC250-A7AB-924E-9520-907FE62E8E91}"/>
              </a:ext>
            </a:extLst>
          </p:cNvPr>
          <p:cNvSpPr txBox="1"/>
          <p:nvPr/>
        </p:nvSpPr>
        <p:spPr>
          <a:xfrm>
            <a:off x="11200986" y="6362188"/>
            <a:ext cx="35093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fld id="{A9D3C46F-8465-6948-8418-CACF6F0DE93E}" type="slidenum">
              <a:rPr lang="en-US" sz="1000" smtClean="0">
                <a:solidFill>
                  <a:schemeClr val="tx1"/>
                </a:solidFill>
              </a:rPr>
              <a:pPr algn="r"/>
              <a:t>‹#›</a:t>
            </a:fld>
            <a:endParaRPr lang="en-US" sz="1000">
              <a:solidFill>
                <a:schemeClr val="tx1"/>
              </a:solidFill>
            </a:endParaRP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D40E65D4-0B0A-FF40-8007-5D9E4DC5D06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rcRect r="89889"/>
          <a:stretch>
            <a:fillRect/>
          </a:stretch>
        </p:blipFill>
        <p:spPr>
          <a:xfrm>
            <a:off x="640081" y="6246684"/>
            <a:ext cx="251703" cy="345186"/>
          </a:xfrm>
          <a:custGeom>
            <a:avLst/>
            <a:gdLst>
              <a:gd name="connsiteX0" fmla="*/ 0 w 251703"/>
              <a:gd name="connsiteY0" fmla="*/ 0 h 345186"/>
              <a:gd name="connsiteX1" fmla="*/ 251703 w 251703"/>
              <a:gd name="connsiteY1" fmla="*/ 0 h 345186"/>
              <a:gd name="connsiteX2" fmla="*/ 251703 w 251703"/>
              <a:gd name="connsiteY2" fmla="*/ 345186 h 345186"/>
              <a:gd name="connsiteX3" fmla="*/ 0 w 251703"/>
              <a:gd name="connsiteY3" fmla="*/ 345186 h 34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1703" h="345186">
                <a:moveTo>
                  <a:pt x="0" y="0"/>
                </a:moveTo>
                <a:lnTo>
                  <a:pt x="251703" y="0"/>
                </a:lnTo>
                <a:lnTo>
                  <a:pt x="251703" y="345186"/>
                </a:lnTo>
                <a:lnTo>
                  <a:pt x="0" y="34518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23307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2" r:id="rId16"/>
    <p:sldLayoutId id="2147483713" r:id="rId17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461963" indent="-228600" algn="l" defTabSz="914400" rtl="0" eaLnBrk="1" latinLnBrk="0" hangingPunct="1">
        <a:lnSpc>
          <a:spcPct val="100000"/>
        </a:lnSpc>
        <a:spcBef>
          <a:spcPts val="0"/>
        </a:spcBef>
        <a:buSzPct val="95000"/>
        <a:buFont typeface="Arial" panose="020B0604020202020204" pitchFamily="34" charset="0"/>
        <a:buChar char="•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8975" indent="-220663" algn="l" defTabSz="914400" rtl="0" eaLnBrk="1" latinLnBrk="0" hangingPunct="1">
        <a:lnSpc>
          <a:spcPct val="100000"/>
        </a:lnSpc>
        <a:spcBef>
          <a:spcPts val="0"/>
        </a:spcBef>
        <a:buFont typeface="Calibri" panose="020F0502020204030204" pitchFamily="34" charset="0"/>
        <a:buChar char="‒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17575" indent="-233363" algn="l" defTabSz="914400" rtl="0" eaLnBrk="1" latinLnBrk="0" hangingPunct="1">
        <a:lnSpc>
          <a:spcPct val="100000"/>
        </a:lnSpc>
        <a:spcBef>
          <a:spcPts val="0"/>
        </a:spcBef>
        <a:buSzPct val="80000"/>
        <a:buFont typeface="Wingdings" pitchFamily="2" charset="2"/>
        <a:buChar char="§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46175" indent="-234950" algn="l" defTabSz="914400" rtl="0" eaLnBrk="1" latinLnBrk="0" hangingPunct="1">
        <a:lnSpc>
          <a:spcPct val="100000"/>
        </a:lnSpc>
        <a:spcBef>
          <a:spcPts val="0"/>
        </a:spcBef>
        <a:buSzPct val="90000"/>
        <a:buFont typeface="System Font Regular"/>
        <a:buChar char="–"/>
        <a:tabLst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27">
          <p15:clr>
            <a:srgbClr val="F26B43"/>
          </p15:clr>
        </p15:guide>
        <p15:guide id="2" pos="401">
          <p15:clr>
            <a:srgbClr val="F26B43"/>
          </p15:clr>
        </p15:guide>
        <p15:guide id="3" pos="7274">
          <p15:clr>
            <a:srgbClr val="F26B43"/>
          </p15:clr>
        </p15:guide>
        <p15:guide id="4" orient="horz" pos="938">
          <p15:clr>
            <a:srgbClr val="F26B43"/>
          </p15:clr>
        </p15:guide>
        <p15:guide id="5" orient="horz" pos="1082">
          <p15:clr>
            <a:srgbClr val="F26B43"/>
          </p15:clr>
        </p15:guide>
        <p15:guide id="6" orient="horz" pos="3619">
          <p15:clr>
            <a:srgbClr val="F26B43"/>
          </p15:clr>
        </p15:guide>
        <p15:guide id="7" orient="horz" pos="4084">
          <p15:clr>
            <a:srgbClr val="F26B43"/>
          </p15:clr>
        </p15:guide>
        <p15:guide id="8" orient="horz" pos="385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9.emf"/><Relationship Id="rId5" Type="http://schemas.openxmlformats.org/officeDocument/2006/relationships/oleObject" Target="../embeddings/oleObject5.bin"/><Relationship Id="rId4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12CBF66-B468-4720-9DF9-9ED818E13630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87268" y="1111428"/>
            <a:ext cx="10644414" cy="5037963"/>
          </a:xfrm>
        </p:spPr>
        <p:txBody>
          <a:bodyPr/>
          <a:lstStyle/>
          <a:p>
            <a:pPr marL="285750" indent="-285750">
              <a:spcBef>
                <a:spcPts val="400"/>
              </a:spcBef>
              <a:buFont typeface="Wingdings" panose="05000000000000000000" pitchFamily="2" charset="2"/>
              <a:buChar char="Ø"/>
            </a:pPr>
            <a:endParaRPr lang="en-US" sz="1800" b="1" dirty="0">
              <a:solidFill>
                <a:schemeClr val="tx1"/>
              </a:solidFill>
              <a:latin typeface="+mj-lt"/>
            </a:endParaRPr>
          </a:p>
          <a:p>
            <a:pPr marL="342900" indent="-3429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Objectives</a:t>
            </a:r>
          </a:p>
          <a:p>
            <a:pPr marL="342900" indent="-3429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Current State: Databricks Clusters in DEV</a:t>
            </a:r>
          </a:p>
          <a:p>
            <a:pPr marL="342900" indent="-3429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Unity Catalog differentiator : Without and With</a:t>
            </a:r>
          </a:p>
          <a:p>
            <a:pPr marL="342900" indent="-3429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Unity Catalog: Architecture</a:t>
            </a:r>
          </a:p>
          <a:p>
            <a:pPr marL="342900" indent="-342900">
              <a:spcBef>
                <a:spcPts val="400"/>
              </a:spcBef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tx1"/>
                </a:solidFill>
                <a:latin typeface="+mn-lt"/>
              </a:rPr>
              <a:t>Next Steps and Timelines</a:t>
            </a:r>
          </a:p>
          <a:p>
            <a:pPr marL="285750" indent="-285750">
              <a:spcBef>
                <a:spcPts val="400"/>
              </a:spcBef>
              <a:buFont typeface="Georgia" panose="02040502050405020303" pitchFamily="18" charset="0"/>
              <a:buChar char="―"/>
            </a:pPr>
            <a:endParaRPr lang="en-US" dirty="0">
              <a:solidFill>
                <a:schemeClr val="tx1"/>
              </a:solidFill>
              <a:latin typeface="+mj-lt"/>
            </a:endParaRPr>
          </a:p>
          <a:p>
            <a:pPr marL="285750" indent="-285750">
              <a:spcBef>
                <a:spcPts val="400"/>
              </a:spcBef>
              <a:buFont typeface="Georgia" panose="02040502050405020303" pitchFamily="18" charset="0"/>
              <a:buChar char="―"/>
            </a:pPr>
            <a:endParaRPr lang="en-US" sz="1800" dirty="0">
              <a:solidFill>
                <a:schemeClr val="tx1"/>
              </a:solidFill>
              <a:latin typeface="+mj-lt"/>
            </a:endParaRP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83C46CB-EBC6-438A-A3B0-4AE61A48DA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075" y="319485"/>
            <a:ext cx="10972800" cy="7782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b="1">
                <a:solidFill>
                  <a:schemeClr val="tx1"/>
                </a:solidFill>
                <a:latin typeface="Calibri Light (Headings)"/>
              </a:rPr>
              <a:t>Table of Contents</a:t>
            </a:r>
          </a:p>
        </p:txBody>
      </p:sp>
    </p:spTree>
    <p:extLst>
      <p:ext uri="{BB962C8B-B14F-4D97-AF65-F5344CB8AC3E}">
        <p14:creationId xmlns:p14="http://schemas.microsoft.com/office/powerpoint/2010/main" val="2177185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7ABAB130-2385-4DF7-9B5B-EB8878EBCFA7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Understanding Unity Catalog: Centralized Control</a:t>
            </a:r>
          </a:p>
        </p:txBody>
      </p:sp>
      <p:pic>
        <p:nvPicPr>
          <p:cNvPr id="82946" name="Picture 6">
            <a:extLst>
              <a:ext uri="{FF2B5EF4-FFF2-40B4-BE49-F238E27FC236}">
                <a16:creationId xmlns:a16="http://schemas.microsoft.com/office/drawing/2014/main" id="{3D67F9A1-2C98-447D-97B2-B4AAA5293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72706" y="1467194"/>
            <a:ext cx="8261855" cy="444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24826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344EBF54-F3D4-4A4A-9B89-E1E3CADEAF3A}"/>
              </a:ext>
            </a:extLst>
          </p:cNvPr>
          <p:cNvSpPr/>
          <p:nvPr/>
        </p:nvSpPr>
        <p:spPr>
          <a:xfrm>
            <a:off x="6306163" y="1468256"/>
            <a:ext cx="5120640" cy="4114800"/>
          </a:xfrm>
          <a:prstGeom prst="roundRect">
            <a:avLst>
              <a:gd name="adj" fmla="val 10515"/>
            </a:avLst>
          </a:prstGeom>
          <a:noFill/>
          <a:ln w="139700" cmpd="thinThick">
            <a:solidFill>
              <a:srgbClr val="00A0A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148A13A9-F574-4F4B-AD1D-A1E91B758373}"/>
              </a:ext>
            </a:extLst>
          </p:cNvPr>
          <p:cNvSpPr/>
          <p:nvPr/>
        </p:nvSpPr>
        <p:spPr>
          <a:xfrm>
            <a:off x="587828" y="1468257"/>
            <a:ext cx="5120640" cy="4114800"/>
          </a:xfrm>
          <a:prstGeom prst="roundRect">
            <a:avLst>
              <a:gd name="adj" fmla="val 10515"/>
            </a:avLst>
          </a:prstGeom>
          <a:noFill/>
          <a:ln w="139700" cmpd="thinThick">
            <a:solidFill>
              <a:srgbClr val="00A0A8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99C9B16-52C1-554B-BB1A-B94D65BF6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370" y="205819"/>
            <a:ext cx="11322935" cy="673361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dirty="0">
                <a:solidFill>
                  <a:schemeClr val="tx1"/>
                </a:solidFill>
                <a:latin typeface="Calibri Light (Headings)"/>
              </a:rPr>
              <a:t>Objectives </a:t>
            </a:r>
          </a:p>
        </p:txBody>
      </p:sp>
      <p:sp>
        <p:nvSpPr>
          <p:cNvPr id="4" name="Content Placeholder 9">
            <a:extLst>
              <a:ext uri="{FF2B5EF4-FFF2-40B4-BE49-F238E27FC236}">
                <a16:creationId xmlns:a16="http://schemas.microsoft.com/office/drawing/2014/main" id="{01D1453D-739A-4D75-8D21-3584935BA636}"/>
              </a:ext>
            </a:extLst>
          </p:cNvPr>
          <p:cNvSpPr txBox="1">
            <a:spLocks/>
          </p:cNvSpPr>
          <p:nvPr/>
        </p:nvSpPr>
        <p:spPr>
          <a:xfrm>
            <a:off x="661114" y="1598007"/>
            <a:ext cx="4969124" cy="334565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231775" indent="-231775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kumimoji="0" sz="18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514350" indent="-282575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746125" indent="-231775" algn="l" rtl="0" eaLnBrk="1" latinLnBrk="0" hangingPunct="1">
              <a:spcBef>
                <a:spcPts val="600"/>
              </a:spcBef>
              <a:buClrTx/>
              <a:buSzPct val="100000"/>
              <a:buFont typeface="Palatino Linotype" pitchFamily="18" charset="0"/>
              <a:buChar char="»"/>
              <a:defRPr kumimoji="0" sz="14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030288" indent="-284163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260475" indent="-230188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Hyperscale clusters, which have been deprecated* by Databricks, are used to provide data security for Hive tables in the refined zone.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 management, metadata, and access control for Hyperscale clusters are not handled centrally, but rather at the workspace level.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 additional cluster is required to handle the external Hive meta-store.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n-US" dirty="0">
                <a:latin typeface="Calibri" panose="020F0502020204030204" pitchFamily="34" charset="0"/>
                <a:cs typeface="Calibri"/>
              </a:rPr>
              <a:t>Hive is not tightly integrated with Databricks thus lags enterprise level security.	</a:t>
            </a:r>
            <a:endParaRPr lang="en-US" dirty="0">
              <a:latin typeface="Calibri"/>
              <a:cs typeface="Calibri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l" defTabSz="914400" rtl="0" eaLnBrk="1" fontAlgn="ctr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Arial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Content Placeholder 9">
            <a:extLst>
              <a:ext uri="{FF2B5EF4-FFF2-40B4-BE49-F238E27FC236}">
                <a16:creationId xmlns:a16="http://schemas.microsoft.com/office/drawing/2014/main" id="{AABB41DC-F800-4ACC-BB93-BF3BCC988E6D}"/>
              </a:ext>
            </a:extLst>
          </p:cNvPr>
          <p:cNvSpPr txBox="1">
            <a:spLocks/>
          </p:cNvSpPr>
          <p:nvPr/>
        </p:nvSpPr>
        <p:spPr>
          <a:xfrm>
            <a:off x="6483534" y="1588003"/>
            <a:ext cx="4888446" cy="3539165"/>
          </a:xfrm>
          <a:prstGeom prst="rect">
            <a:avLst/>
          </a:prstGeom>
        </p:spPr>
        <p:txBody>
          <a:bodyPr vert="horz" lIns="91440" tIns="45720" rIns="91440" bIns="45720" anchor="t">
            <a:noAutofit/>
          </a:bodyPr>
          <a:lstStyle>
            <a:lvl1pPr marL="231775" indent="-231775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kumimoji="0" sz="18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514350" indent="-282575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746125" indent="-231775" algn="l" rtl="0" eaLnBrk="1" latinLnBrk="0" hangingPunct="1">
              <a:spcBef>
                <a:spcPts val="600"/>
              </a:spcBef>
              <a:buClrTx/>
              <a:buSzPct val="100000"/>
              <a:buFont typeface="Palatino Linotype" pitchFamily="18" charset="0"/>
              <a:buChar char="»"/>
              <a:defRPr kumimoji="0" sz="14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030288" indent="-284163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–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260475" indent="-230188" algn="l" rtl="0" eaLnBrk="1" latinLnBrk="0" hangingPunct="1">
              <a:spcBef>
                <a:spcPts val="600"/>
              </a:spcBef>
              <a:buClrTx/>
              <a:buSzPct val="100000"/>
              <a:buFont typeface="Arial" pitchFamily="34" charset="0"/>
              <a:buChar char="•"/>
              <a:defRPr kumimoji="0"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103120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7440" indent="-228600" algn="l" rtl="0" eaLnBrk="1" latinLnBrk="0" hangingPunct="1">
              <a:spcBef>
                <a:spcPct val="20000"/>
              </a:spcBef>
              <a:buClr>
                <a:schemeClr val="accent2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6517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260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Font typeface="Wingdings"/>
              <a:buChar char="§"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100000"/>
              <a:buFont typeface="Palatino Linotype" pitchFamily="18" charset="0"/>
              <a:buNone/>
              <a:tabLst/>
              <a:defRPr/>
            </a:pPr>
            <a:endParaRPr kumimoji="0" lang="en-US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User management, metadata, and access control are managed at account level; thus, security is centralized.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Since Unity </a:t>
            </a:r>
            <a:r>
              <a:rPr lang="en-GB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Catalog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is tightly integrated with Databricks it provides enhanced data security and governance capabilities, including data lineage tracking, data discovery, and access control </a:t>
            </a:r>
            <a:r>
              <a:rPr lang="en-GB" dirty="0">
                <a:latin typeface="Calibri" panose="020F0502020204030204" pitchFamily="34" charset="0"/>
                <a:ea typeface="Times New Roman" panose="02020603050405020304" pitchFamily="18" charset="0"/>
              </a:rPr>
              <a:t>within Databricks</a:t>
            </a:r>
            <a:r>
              <a:rPr lang="en-GB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, which are not available in Hive.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Unity Catalog integrates with Collibra.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It gives complete control over across DEV, PRE-PROD, and PROD data assets on Data Lake.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indent="0">
              <a:spcBef>
                <a:spcPts val="0"/>
              </a:spcBef>
              <a:buNone/>
              <a:defRPr/>
            </a:pPr>
            <a:endParaRPr lang="en-US" dirty="0">
              <a:latin typeface="Calibri"/>
              <a:cs typeface="Calibri"/>
            </a:endParaRPr>
          </a:p>
          <a:p>
            <a:pPr marL="0" indent="0" fontAlgn="ctr">
              <a:spcBef>
                <a:spcPts val="0"/>
              </a:spcBef>
              <a:buNone/>
              <a:defRPr/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39092C8B-31B4-4B07-B3A0-F2FE7B917D02}"/>
              </a:ext>
            </a:extLst>
          </p:cNvPr>
          <p:cNvSpPr/>
          <p:nvPr/>
        </p:nvSpPr>
        <p:spPr>
          <a:xfrm>
            <a:off x="445781" y="1250307"/>
            <a:ext cx="3840480" cy="485847"/>
          </a:xfrm>
          <a:prstGeom prst="roundRect">
            <a:avLst/>
          </a:prstGeom>
          <a:solidFill>
            <a:srgbClr val="00B7C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51FB69-59DD-4282-9D03-625F02523D44}"/>
              </a:ext>
            </a:extLst>
          </p:cNvPr>
          <p:cNvSpPr txBox="1"/>
          <p:nvPr/>
        </p:nvSpPr>
        <p:spPr>
          <a:xfrm>
            <a:off x="563261" y="1272079"/>
            <a:ext cx="2224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>
                <a:solidFill>
                  <a:srgbClr val="FFFFFF"/>
                </a:solidFill>
                <a:latin typeface="Calibri"/>
              </a:rPr>
              <a:t>Problem Statement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3D639C6-1A64-4A5F-84CA-DFB788C64CB1}"/>
              </a:ext>
            </a:extLst>
          </p:cNvPr>
          <p:cNvSpPr/>
          <p:nvPr/>
        </p:nvSpPr>
        <p:spPr>
          <a:xfrm>
            <a:off x="6123089" y="1245878"/>
            <a:ext cx="5120640" cy="485847"/>
          </a:xfrm>
          <a:prstGeom prst="roundRect">
            <a:avLst/>
          </a:prstGeom>
          <a:solidFill>
            <a:srgbClr val="00A0A8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B5EE9F-1501-40B7-A6BE-E2213E105C96}"/>
              </a:ext>
            </a:extLst>
          </p:cNvPr>
          <p:cNvSpPr txBox="1"/>
          <p:nvPr/>
        </p:nvSpPr>
        <p:spPr>
          <a:xfrm>
            <a:off x="6187215" y="1275092"/>
            <a:ext cx="512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Proposed Solution: Upgrade to Unity Catalog</a:t>
            </a:r>
          </a:p>
        </p:txBody>
      </p:sp>
      <p:sp>
        <p:nvSpPr>
          <p:cNvPr id="15" name="Footer Placeholder 3">
            <a:extLst>
              <a:ext uri="{FF2B5EF4-FFF2-40B4-BE49-F238E27FC236}">
                <a16:creationId xmlns:a16="http://schemas.microsoft.com/office/drawing/2014/main" id="{F22A3020-F12A-46EA-8396-5439EE6EBCCA}"/>
              </a:ext>
            </a:extLst>
          </p:cNvPr>
          <p:cNvSpPr txBox="1">
            <a:spLocks/>
          </p:cNvSpPr>
          <p:nvPr/>
        </p:nvSpPr>
        <p:spPr>
          <a:xfrm>
            <a:off x="563261" y="5701267"/>
            <a:ext cx="4219787" cy="19947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1000" dirty="0">
                <a:solidFill>
                  <a:srgbClr val="000000"/>
                </a:solidFill>
                <a:latin typeface="Calibri"/>
              </a:rPr>
              <a:t>* </a:t>
            </a:r>
            <a:r>
              <a:rPr lang="en-US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Hyperscale clusters</a:t>
            </a:r>
            <a:r>
              <a:rPr lang="en-GB" sz="1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support is available till march, 2025</a:t>
            </a:r>
            <a:endParaRPr lang="en-US" sz="10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>
              <a:defRPr/>
            </a:pPr>
            <a:endParaRPr lang="en-US" sz="1000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1185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C6964-F27C-4EBC-AFA4-FFBAB3685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825" y="298452"/>
            <a:ext cx="11182351" cy="831706"/>
          </a:xfrm>
        </p:spPr>
        <p:txBody>
          <a:bodyPr>
            <a:normAutofit/>
          </a:bodyPr>
          <a:lstStyle/>
          <a:p>
            <a:r>
              <a:rPr lang="en-US" b="1" dirty="0">
                <a:latin typeface="Calibri Light (Headings)"/>
              </a:rPr>
              <a:t>Current State – Databricks Clusters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91EF21-C17D-4BF4-BD03-D95267E35A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6588" y="1262725"/>
            <a:ext cx="5585051" cy="4332550"/>
          </a:xfrm>
          <a:prstGeom prst="rect">
            <a:avLst/>
          </a:prstGeom>
        </p:spPr>
      </p:pic>
      <p:sp>
        <p:nvSpPr>
          <p:cNvPr id="12" name="Content Placeholder 1">
            <a:extLst>
              <a:ext uri="{FF2B5EF4-FFF2-40B4-BE49-F238E27FC236}">
                <a16:creationId xmlns:a16="http://schemas.microsoft.com/office/drawing/2014/main" id="{C34E3F03-A5EB-4EAD-ACEF-CF5B4DA7E2C8}"/>
              </a:ext>
            </a:extLst>
          </p:cNvPr>
          <p:cNvSpPr txBox="1">
            <a:spLocks/>
          </p:cNvSpPr>
          <p:nvPr/>
        </p:nvSpPr>
        <p:spPr>
          <a:xfrm>
            <a:off x="9576911" y="2482209"/>
            <a:ext cx="2096216" cy="763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514350" indent="-2825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74612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Palatino Linotype" pitchFamily="18" charset="0"/>
              <a:buChar char="»"/>
              <a:tabLst/>
              <a:defRPr sz="14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030288" indent="-2841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80000"/>
              <a:buFont typeface="Wingdings" pitchFamily="2" charset="2"/>
              <a:buChar char="§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260475" indent="-2301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System Font Regular"/>
              <a:buChar char="–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entury Gothic" panose="020B0502020202020204" pitchFamily="34" charset="0"/>
              </a:rPr>
              <a:t>Hyperscale Cluster, provides table level access control</a:t>
            </a: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D8463C7-EEC8-4036-B064-DC442890F34E}"/>
              </a:ext>
            </a:extLst>
          </p:cNvPr>
          <p:cNvSpPr/>
          <p:nvPr/>
        </p:nvSpPr>
        <p:spPr>
          <a:xfrm>
            <a:off x="9478179" y="2438373"/>
            <a:ext cx="2208997" cy="932535"/>
          </a:xfrm>
          <a:prstGeom prst="wedgeRoundRectCallout">
            <a:avLst>
              <a:gd name="adj1" fmla="val -118563"/>
              <a:gd name="adj2" fmla="val 49145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Content Placeholder 1">
            <a:extLst>
              <a:ext uri="{FF2B5EF4-FFF2-40B4-BE49-F238E27FC236}">
                <a16:creationId xmlns:a16="http://schemas.microsoft.com/office/drawing/2014/main" id="{6D40A8F3-C1C1-4E91-82E5-3DD718FEFC96}"/>
              </a:ext>
            </a:extLst>
          </p:cNvPr>
          <p:cNvSpPr txBox="1">
            <a:spLocks/>
          </p:cNvSpPr>
          <p:nvPr/>
        </p:nvSpPr>
        <p:spPr>
          <a:xfrm>
            <a:off x="603556" y="2482209"/>
            <a:ext cx="2096216" cy="76338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Arial" panose="020B0604020202020204" pitchFamily="34" charset="0"/>
              <a:buNone/>
              <a:defRPr sz="1800" b="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1pPr>
            <a:lvl2pPr marL="514350" indent="-2825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5000"/>
              <a:buFont typeface="Arial" panose="020B0604020202020204" pitchFamily="34" charset="0"/>
              <a:buChar char="•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2pPr>
            <a:lvl3pPr marL="746125" indent="-231775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Font typeface="Palatino Linotype" pitchFamily="18" charset="0"/>
              <a:buChar char="»"/>
              <a:tabLst/>
              <a:defRPr sz="14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3pPr>
            <a:lvl4pPr marL="1030288" indent="-284163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80000"/>
              <a:buFont typeface="Wingdings" pitchFamily="2" charset="2"/>
              <a:buChar char="§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4pPr>
            <a:lvl5pPr marL="1260475" indent="-230188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Tx/>
              <a:buSzPct val="90000"/>
              <a:buFont typeface="System Font Regular"/>
              <a:buChar char="–"/>
              <a:tabLst/>
              <a:defRPr sz="1600" kern="1200">
                <a:solidFill>
                  <a:srgbClr val="000000"/>
                </a:solidFill>
                <a:latin typeface="Palatino Linotype" pitchFamily="18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entury Gothic" panose="020B0502020202020204" pitchFamily="34" charset="0"/>
              </a:rPr>
              <a:t>Table level security not available other than Hyperscale Cluster</a:t>
            </a:r>
          </a:p>
        </p:txBody>
      </p:sp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CC866CD2-4006-4E62-AB60-8DAD70CF49E3}"/>
              </a:ext>
            </a:extLst>
          </p:cNvPr>
          <p:cNvSpPr/>
          <p:nvPr/>
        </p:nvSpPr>
        <p:spPr>
          <a:xfrm>
            <a:off x="504824" y="2438373"/>
            <a:ext cx="2208997" cy="932535"/>
          </a:xfrm>
          <a:prstGeom prst="wedgeRoundRectCallout">
            <a:avLst>
              <a:gd name="adj1" fmla="val 102373"/>
              <a:gd name="adj2" fmla="val 124754"/>
              <a:gd name="adj3" fmla="val 16667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40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9CB0B-BB6F-46DB-AC60-F6042F96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6233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Consistent Data Security Across all Subscription at MGB</a:t>
            </a:r>
          </a:p>
        </p:txBody>
      </p:sp>
      <p:pic>
        <p:nvPicPr>
          <p:cNvPr id="81922" name="Picture 2" descr="Unity Catalog object model diagram">
            <a:extLst>
              <a:ext uri="{FF2B5EF4-FFF2-40B4-BE49-F238E27FC236}">
                <a16:creationId xmlns:a16="http://schemas.microsoft.com/office/drawing/2014/main" id="{142766E4-AD81-480D-9315-AD6653855A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5271" y="1162932"/>
            <a:ext cx="4881457" cy="3887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eptagon 3">
            <a:extLst>
              <a:ext uri="{FF2B5EF4-FFF2-40B4-BE49-F238E27FC236}">
                <a16:creationId xmlns:a16="http://schemas.microsoft.com/office/drawing/2014/main" id="{8286F3CA-9BC0-4C8F-AA6C-3154A9AFAF71}"/>
              </a:ext>
            </a:extLst>
          </p:cNvPr>
          <p:cNvSpPr/>
          <p:nvPr/>
        </p:nvSpPr>
        <p:spPr>
          <a:xfrm>
            <a:off x="5124893" y="1488558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6" name="Heptagon 5">
            <a:extLst>
              <a:ext uri="{FF2B5EF4-FFF2-40B4-BE49-F238E27FC236}">
                <a16:creationId xmlns:a16="http://schemas.microsoft.com/office/drawing/2014/main" id="{8561A952-7377-413B-B7F8-E101598D4CEA}"/>
              </a:ext>
            </a:extLst>
          </p:cNvPr>
          <p:cNvSpPr/>
          <p:nvPr/>
        </p:nvSpPr>
        <p:spPr>
          <a:xfrm>
            <a:off x="3532443" y="4525926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7" name="Heptagon 6">
            <a:extLst>
              <a:ext uri="{FF2B5EF4-FFF2-40B4-BE49-F238E27FC236}">
                <a16:creationId xmlns:a16="http://schemas.microsoft.com/office/drawing/2014/main" id="{0BE6589C-5E45-49DF-A593-28F662CC9799}"/>
              </a:ext>
            </a:extLst>
          </p:cNvPr>
          <p:cNvSpPr/>
          <p:nvPr/>
        </p:nvSpPr>
        <p:spPr>
          <a:xfrm>
            <a:off x="5124893" y="2477386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8" name="Heptagon 7">
            <a:extLst>
              <a:ext uri="{FF2B5EF4-FFF2-40B4-BE49-F238E27FC236}">
                <a16:creationId xmlns:a16="http://schemas.microsoft.com/office/drawing/2014/main" id="{B32229BE-D130-4BC4-94DD-E535C229FBD6}"/>
              </a:ext>
            </a:extLst>
          </p:cNvPr>
          <p:cNvSpPr/>
          <p:nvPr/>
        </p:nvSpPr>
        <p:spPr>
          <a:xfrm>
            <a:off x="5124893" y="3466214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9" name="Heptagon 8">
            <a:extLst>
              <a:ext uri="{FF2B5EF4-FFF2-40B4-BE49-F238E27FC236}">
                <a16:creationId xmlns:a16="http://schemas.microsoft.com/office/drawing/2014/main" id="{BE8BEC43-B77F-4CE5-AC63-8F633CD6B077}"/>
              </a:ext>
            </a:extLst>
          </p:cNvPr>
          <p:cNvSpPr/>
          <p:nvPr/>
        </p:nvSpPr>
        <p:spPr>
          <a:xfrm>
            <a:off x="5200538" y="4525926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10" name="Heptagon 9">
            <a:extLst>
              <a:ext uri="{FF2B5EF4-FFF2-40B4-BE49-F238E27FC236}">
                <a16:creationId xmlns:a16="http://schemas.microsoft.com/office/drawing/2014/main" id="{A4A296F2-B3EF-43C5-9FAD-C3C9043658D3}"/>
              </a:ext>
            </a:extLst>
          </p:cNvPr>
          <p:cNvSpPr/>
          <p:nvPr/>
        </p:nvSpPr>
        <p:spPr>
          <a:xfrm>
            <a:off x="6868633" y="4525926"/>
            <a:ext cx="372140" cy="340242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8755418-2518-40CB-8654-EDE29CCA0643}"/>
              </a:ext>
            </a:extLst>
          </p:cNvPr>
          <p:cNvSpPr/>
          <p:nvPr/>
        </p:nvSpPr>
        <p:spPr>
          <a:xfrm>
            <a:off x="8659556" y="1135910"/>
            <a:ext cx="2106463" cy="1244009"/>
          </a:xfrm>
          <a:prstGeom prst="wedgeEllipseCallout">
            <a:avLst>
              <a:gd name="adj1" fmla="val -136928"/>
              <a:gd name="adj2" fmla="val -502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One Meta Store for all  Databricks Data Assets at MGB</a:t>
            </a:r>
          </a:p>
        </p:txBody>
      </p:sp>
      <p:sp>
        <p:nvSpPr>
          <p:cNvPr id="12" name="Speech Bubble: Oval 11">
            <a:extLst>
              <a:ext uri="{FF2B5EF4-FFF2-40B4-BE49-F238E27FC236}">
                <a16:creationId xmlns:a16="http://schemas.microsoft.com/office/drawing/2014/main" id="{310DB937-C2A2-44E6-89F2-0874D8576D49}"/>
              </a:ext>
            </a:extLst>
          </p:cNvPr>
          <p:cNvSpPr/>
          <p:nvPr/>
        </p:nvSpPr>
        <p:spPr>
          <a:xfrm>
            <a:off x="8659556" y="2484471"/>
            <a:ext cx="2106463" cy="1244009"/>
          </a:xfrm>
          <a:prstGeom prst="wedgeEllipseCallout">
            <a:avLst>
              <a:gd name="adj1" fmla="val -136423"/>
              <a:gd name="adj2" fmla="val -31518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There can be a Catalog for each business unit</a:t>
            </a:r>
          </a:p>
        </p:txBody>
      </p:sp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9C7EFB82-3B6C-408B-8406-14325645CF12}"/>
              </a:ext>
            </a:extLst>
          </p:cNvPr>
          <p:cNvSpPr/>
          <p:nvPr/>
        </p:nvSpPr>
        <p:spPr>
          <a:xfrm>
            <a:off x="615576" y="2977117"/>
            <a:ext cx="2106463" cy="1373368"/>
          </a:xfrm>
          <a:prstGeom prst="wedgeEllipseCallout">
            <a:avLst>
              <a:gd name="adj1" fmla="val 152299"/>
              <a:gd name="adj2" fmla="val 437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Each Catalog or Business Unit can have multiple database/tables/view</a:t>
            </a:r>
          </a:p>
        </p:txBody>
      </p:sp>
    </p:spTree>
    <p:extLst>
      <p:ext uri="{BB962C8B-B14F-4D97-AF65-F5344CB8AC3E}">
        <p14:creationId xmlns:p14="http://schemas.microsoft.com/office/powerpoint/2010/main" val="310329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ectangle 73">
            <a:extLst>
              <a:ext uri="{FF2B5EF4-FFF2-40B4-BE49-F238E27FC236}">
                <a16:creationId xmlns:a16="http://schemas.microsoft.com/office/drawing/2014/main" id="{E89D12C2-EBCB-4A56-A350-26F023A6F5DC}"/>
              </a:ext>
            </a:extLst>
          </p:cNvPr>
          <p:cNvSpPr/>
          <p:nvPr/>
        </p:nvSpPr>
        <p:spPr>
          <a:xfrm>
            <a:off x="6198093" y="1718988"/>
            <a:ext cx="4412510" cy="822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470B7EB-E14F-487A-8346-F9AC6FBE0F52}"/>
              </a:ext>
            </a:extLst>
          </p:cNvPr>
          <p:cNvSpPr/>
          <p:nvPr/>
        </p:nvSpPr>
        <p:spPr>
          <a:xfrm>
            <a:off x="6198093" y="3504018"/>
            <a:ext cx="4412510" cy="82255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7FBC4AA-095B-4C83-9E51-5A383AC2C6C3}"/>
              </a:ext>
            </a:extLst>
          </p:cNvPr>
          <p:cNvSpPr/>
          <p:nvPr/>
        </p:nvSpPr>
        <p:spPr>
          <a:xfrm>
            <a:off x="794697" y="1719579"/>
            <a:ext cx="4682048" cy="260699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7ABAB130-2385-4DF7-9B5B-EB8878EBCFA7}"/>
              </a:ext>
            </a:extLst>
          </p:cNvPr>
          <p:cNvSpPr txBox="1">
            <a:spLocks/>
          </p:cNvSpPr>
          <p:nvPr/>
        </p:nvSpPr>
        <p:spPr>
          <a:xfrm>
            <a:off x="838200" y="379225"/>
            <a:ext cx="10515599" cy="681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</a:rPr>
              <a:t>Unity Catalog differentiator : Without and With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6674FEA-3ECC-4B3B-9EB2-A968BDE89A80}"/>
              </a:ext>
            </a:extLst>
          </p:cNvPr>
          <p:cNvSpPr/>
          <p:nvPr/>
        </p:nvSpPr>
        <p:spPr>
          <a:xfrm>
            <a:off x="3977319" y="3261710"/>
            <a:ext cx="1211108" cy="34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Access Control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49BD28-0C69-4ABF-90C7-ED7CEEFEA249}"/>
              </a:ext>
            </a:extLst>
          </p:cNvPr>
          <p:cNvSpPr/>
          <p:nvPr/>
        </p:nvSpPr>
        <p:spPr>
          <a:xfrm>
            <a:off x="3977319" y="2832756"/>
            <a:ext cx="1211108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Meta Store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B1E0E0B-A829-43D9-A328-966201B43AEE}"/>
              </a:ext>
            </a:extLst>
          </p:cNvPr>
          <p:cNvSpPr/>
          <p:nvPr/>
        </p:nvSpPr>
        <p:spPr>
          <a:xfrm>
            <a:off x="3977319" y="2414896"/>
            <a:ext cx="1211108" cy="345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User/Group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F9B75D7-A5C2-46F1-AE28-1AE5A832F10F}"/>
              </a:ext>
            </a:extLst>
          </p:cNvPr>
          <p:cNvSpPr/>
          <p:nvPr/>
        </p:nvSpPr>
        <p:spPr>
          <a:xfrm>
            <a:off x="3977319" y="369699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0AC750A-4045-4E58-9885-2330B305CBD4}"/>
              </a:ext>
            </a:extLst>
          </p:cNvPr>
          <p:cNvSpPr txBox="1"/>
          <p:nvPr/>
        </p:nvSpPr>
        <p:spPr>
          <a:xfrm>
            <a:off x="1450376" y="1974612"/>
            <a:ext cx="650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DEV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2622AE4-99C6-4094-A44A-D0CFF378AA7C}"/>
              </a:ext>
            </a:extLst>
          </p:cNvPr>
          <p:cNvSpPr txBox="1"/>
          <p:nvPr/>
        </p:nvSpPr>
        <p:spPr>
          <a:xfrm>
            <a:off x="4270375" y="1933476"/>
            <a:ext cx="624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C519A23-CE83-4C59-BC9A-E0EF522AE6AE}"/>
              </a:ext>
            </a:extLst>
          </p:cNvPr>
          <p:cNvSpPr txBox="1"/>
          <p:nvPr/>
        </p:nvSpPr>
        <p:spPr>
          <a:xfrm>
            <a:off x="2708262" y="1974612"/>
            <a:ext cx="840765" cy="28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PRE-PROD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01976AE-4A8C-40DC-9E7E-78D58BD3A885}"/>
              </a:ext>
            </a:extLst>
          </p:cNvPr>
          <p:cNvSpPr txBox="1"/>
          <p:nvPr/>
        </p:nvSpPr>
        <p:spPr>
          <a:xfrm>
            <a:off x="7695307" y="1732408"/>
            <a:ext cx="91029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Unity Catalog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B83D2286-A54C-4A0C-A269-83666908EF36}"/>
              </a:ext>
            </a:extLst>
          </p:cNvPr>
          <p:cNvCxnSpPr>
            <a:cxnSpLocks/>
          </p:cNvCxnSpPr>
          <p:nvPr/>
        </p:nvCxnSpPr>
        <p:spPr>
          <a:xfrm>
            <a:off x="8393598" y="2565232"/>
            <a:ext cx="0" cy="938786"/>
          </a:xfrm>
          <a:prstGeom prst="straightConnector1">
            <a:avLst/>
          </a:prstGeom>
          <a:ln w="69850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FAEC0D7F-5EE1-4467-9F00-46E3DFFCBFD4}"/>
              </a:ext>
            </a:extLst>
          </p:cNvPr>
          <p:cNvSpPr txBox="1"/>
          <p:nvPr/>
        </p:nvSpPr>
        <p:spPr>
          <a:xfrm>
            <a:off x="1674417" y="1230290"/>
            <a:ext cx="295172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Existing HIVE Security Setup without Unity Catalog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3E4E77-1DF2-4510-BA3C-EFB9C19AC75A}"/>
              </a:ext>
            </a:extLst>
          </p:cNvPr>
          <p:cNvSpPr txBox="1"/>
          <p:nvPr/>
        </p:nvSpPr>
        <p:spPr>
          <a:xfrm>
            <a:off x="7458589" y="1230290"/>
            <a:ext cx="17001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With Unity Catalog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3F7682A-CC04-46E0-8A21-BCB652F9638F}"/>
              </a:ext>
            </a:extLst>
          </p:cNvPr>
          <p:cNvSpPr/>
          <p:nvPr/>
        </p:nvSpPr>
        <p:spPr>
          <a:xfrm>
            <a:off x="2523092" y="3261710"/>
            <a:ext cx="1211108" cy="34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Access Control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57E986-4CC2-40B8-8C96-052BB888B735}"/>
              </a:ext>
            </a:extLst>
          </p:cNvPr>
          <p:cNvSpPr/>
          <p:nvPr/>
        </p:nvSpPr>
        <p:spPr>
          <a:xfrm>
            <a:off x="2523092" y="2832756"/>
            <a:ext cx="1211108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Meta Store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A2C976F-4EA6-4966-859B-208FEA8F5682}"/>
              </a:ext>
            </a:extLst>
          </p:cNvPr>
          <p:cNvSpPr/>
          <p:nvPr/>
        </p:nvSpPr>
        <p:spPr>
          <a:xfrm>
            <a:off x="2523092" y="2414896"/>
            <a:ext cx="1211108" cy="345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User/Group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D4E6BBB7-417D-40E4-A351-0B44EF17C582}"/>
              </a:ext>
            </a:extLst>
          </p:cNvPr>
          <p:cNvSpPr/>
          <p:nvPr/>
        </p:nvSpPr>
        <p:spPr>
          <a:xfrm>
            <a:off x="2523092" y="369699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36B63B9C-73BA-4F38-8219-69ACB39EA3BD}"/>
              </a:ext>
            </a:extLst>
          </p:cNvPr>
          <p:cNvSpPr/>
          <p:nvPr/>
        </p:nvSpPr>
        <p:spPr>
          <a:xfrm>
            <a:off x="1068864" y="3261710"/>
            <a:ext cx="1211108" cy="34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Access Control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1752355-1214-4F8D-880A-190C692697B2}"/>
              </a:ext>
            </a:extLst>
          </p:cNvPr>
          <p:cNvSpPr/>
          <p:nvPr/>
        </p:nvSpPr>
        <p:spPr>
          <a:xfrm>
            <a:off x="1068864" y="2832756"/>
            <a:ext cx="1211108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Meta Store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71C6C467-F33C-40D5-B05C-68929EC12C11}"/>
              </a:ext>
            </a:extLst>
          </p:cNvPr>
          <p:cNvSpPr/>
          <p:nvPr/>
        </p:nvSpPr>
        <p:spPr>
          <a:xfrm>
            <a:off x="1068864" y="2414896"/>
            <a:ext cx="1211108" cy="345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User/Group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3C135A1-8246-45C1-B7BD-69476B5C3E2A}"/>
              </a:ext>
            </a:extLst>
          </p:cNvPr>
          <p:cNvSpPr/>
          <p:nvPr/>
        </p:nvSpPr>
        <p:spPr>
          <a:xfrm>
            <a:off x="1068864" y="369699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6AF75F-8321-4A2B-85AC-B4DB2145E76A}"/>
              </a:ext>
            </a:extLst>
          </p:cNvPr>
          <p:cNvSpPr/>
          <p:nvPr/>
        </p:nvSpPr>
        <p:spPr>
          <a:xfrm>
            <a:off x="9235414" y="385560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C518013-48B7-483D-87EA-1E57D0220543}"/>
              </a:ext>
            </a:extLst>
          </p:cNvPr>
          <p:cNvSpPr/>
          <p:nvPr/>
        </p:nvSpPr>
        <p:spPr>
          <a:xfrm>
            <a:off x="7781187" y="385560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53A1B9A-44C1-4C86-AB7A-2CDD7C696D6B}"/>
              </a:ext>
            </a:extLst>
          </p:cNvPr>
          <p:cNvSpPr/>
          <p:nvPr/>
        </p:nvSpPr>
        <p:spPr>
          <a:xfrm>
            <a:off x="6326959" y="3855607"/>
            <a:ext cx="1211107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Compute Resources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A619087-2E7B-4F47-8896-A25870E0EC79}"/>
              </a:ext>
            </a:extLst>
          </p:cNvPr>
          <p:cNvSpPr txBox="1"/>
          <p:nvPr/>
        </p:nvSpPr>
        <p:spPr>
          <a:xfrm>
            <a:off x="6617482" y="3550921"/>
            <a:ext cx="6507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50"/>
                </a:solidFill>
              </a:rPr>
              <a:t>DEV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ACBF5177-54D0-4497-B6EB-90BCFDBA0633}"/>
              </a:ext>
            </a:extLst>
          </p:cNvPr>
          <p:cNvSpPr txBox="1"/>
          <p:nvPr/>
        </p:nvSpPr>
        <p:spPr>
          <a:xfrm>
            <a:off x="9533184" y="3509785"/>
            <a:ext cx="624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PROD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42C330B-D207-40DF-99FB-BA9627BB10E7}"/>
              </a:ext>
            </a:extLst>
          </p:cNvPr>
          <p:cNvSpPr txBox="1"/>
          <p:nvPr/>
        </p:nvSpPr>
        <p:spPr>
          <a:xfrm>
            <a:off x="7886008" y="3550921"/>
            <a:ext cx="840765" cy="284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rgbClr val="00B0F0"/>
                </a:solidFill>
              </a:rPr>
              <a:t>PRE-PROD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5178AC3-771E-41FA-A6EC-AD0654C873C7}"/>
              </a:ext>
            </a:extLst>
          </p:cNvPr>
          <p:cNvSpPr/>
          <p:nvPr/>
        </p:nvSpPr>
        <p:spPr>
          <a:xfrm>
            <a:off x="9168228" y="2086586"/>
            <a:ext cx="1211108" cy="34521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Access Control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2BEED498-784D-4F03-97F9-7DF91540665B}"/>
              </a:ext>
            </a:extLst>
          </p:cNvPr>
          <p:cNvSpPr/>
          <p:nvPr/>
        </p:nvSpPr>
        <p:spPr>
          <a:xfrm>
            <a:off x="7798794" y="2086587"/>
            <a:ext cx="1211108" cy="34521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Meta Store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392D515-30BD-40C0-9D9A-77493E273ECA}"/>
              </a:ext>
            </a:extLst>
          </p:cNvPr>
          <p:cNvSpPr/>
          <p:nvPr/>
        </p:nvSpPr>
        <p:spPr>
          <a:xfrm>
            <a:off x="6373623" y="2086588"/>
            <a:ext cx="1211108" cy="34521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User/Group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604D77F6-9508-4D29-B691-4452D1930E9F}"/>
              </a:ext>
            </a:extLst>
          </p:cNvPr>
          <p:cNvCxnSpPr>
            <a:cxnSpLocks/>
          </p:cNvCxnSpPr>
          <p:nvPr/>
        </p:nvCxnSpPr>
        <p:spPr>
          <a:xfrm>
            <a:off x="9790007" y="2541543"/>
            <a:ext cx="0" cy="938786"/>
          </a:xfrm>
          <a:prstGeom prst="straightConnector1">
            <a:avLst/>
          </a:prstGeom>
          <a:ln w="69850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53EDABB-56E1-4242-AD67-830101928B9D}"/>
              </a:ext>
            </a:extLst>
          </p:cNvPr>
          <p:cNvCxnSpPr>
            <a:cxnSpLocks/>
          </p:cNvCxnSpPr>
          <p:nvPr/>
        </p:nvCxnSpPr>
        <p:spPr>
          <a:xfrm>
            <a:off x="6855421" y="2541543"/>
            <a:ext cx="0" cy="938786"/>
          </a:xfrm>
          <a:prstGeom prst="straightConnector1">
            <a:avLst/>
          </a:prstGeom>
          <a:ln w="69850" cmpd="sng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56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7ABAB130-2385-4DF7-9B5B-EB8878EBCFA7}"/>
              </a:ext>
            </a:extLst>
          </p:cNvPr>
          <p:cNvSpPr txBox="1">
            <a:spLocks/>
          </p:cNvSpPr>
          <p:nvPr/>
        </p:nvSpPr>
        <p:spPr>
          <a:xfrm>
            <a:off x="540743" y="87109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Unity Catalog: Architecture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C576EAAE-1821-4B55-978A-C6486EE24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694" y="1323974"/>
            <a:ext cx="10208611" cy="444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138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7ABAB130-2385-4DF7-9B5B-EB8878EBCFA7}"/>
              </a:ext>
            </a:extLst>
          </p:cNvPr>
          <p:cNvSpPr txBox="1">
            <a:spLocks/>
          </p:cNvSpPr>
          <p:nvPr/>
        </p:nvSpPr>
        <p:spPr>
          <a:xfrm>
            <a:off x="838199" y="291090"/>
            <a:ext cx="105155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Unity Catalog: Security Structure</a:t>
            </a:r>
          </a:p>
        </p:txBody>
      </p:sp>
      <p:pic>
        <p:nvPicPr>
          <p:cNvPr id="84994" name="Picture 4">
            <a:extLst>
              <a:ext uri="{FF2B5EF4-FFF2-40B4-BE49-F238E27FC236}">
                <a16:creationId xmlns:a16="http://schemas.microsoft.com/office/drawing/2014/main" id="{833481F1-D847-412C-8E90-A02A4C3AC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8" y="1659817"/>
            <a:ext cx="10515599" cy="4363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23035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>
            <a:extLst>
              <a:ext uri="{FF2B5EF4-FFF2-40B4-BE49-F238E27FC236}">
                <a16:creationId xmlns:a16="http://schemas.microsoft.com/office/drawing/2014/main" id="{352AE0F2-4102-144F-8994-A80C28AFEAB8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7772400" imgH="10058400" progId="TCLayout.ActiveDocument.1">
                  <p:embed/>
                </p:oleObj>
              </mc:Choice>
              <mc:Fallback>
                <p:oleObj name="think-cell Slide" r:id="rId5" imgW="7772400" imgH="10058400" progId="TCLayout.ActiveDocument.1">
                  <p:embed/>
                  <p:pic>
                    <p:nvPicPr>
                      <p:cNvPr id="9" name="Object 8" hidden="1">
                        <a:extLst>
                          <a:ext uri="{FF2B5EF4-FFF2-40B4-BE49-F238E27FC236}">
                            <a16:creationId xmlns:a16="http://schemas.microsoft.com/office/drawing/2014/main" id="{352AE0F2-4102-144F-8994-A80C28AFEA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 hidden="1">
            <a:extLst>
              <a:ext uri="{FF2B5EF4-FFF2-40B4-BE49-F238E27FC236}">
                <a16:creationId xmlns:a16="http://schemas.microsoft.com/office/drawing/2014/main" id="{17B35AC9-0294-7347-84E2-3F89EF7586B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eorgia" panose="02040502050405020303" pitchFamily="18" charset="0"/>
              <a:ea typeface="+mn-ea"/>
              <a:cs typeface="+mn-cs"/>
              <a:sym typeface="Georgia" panose="02040502050405020303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A09BD-ACC0-BF4B-93E7-B64B4EC9C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939" y="236698"/>
            <a:ext cx="10902950" cy="509198"/>
          </a:xfrm>
        </p:spPr>
        <p:txBody>
          <a:bodyPr/>
          <a:lstStyle/>
          <a:p>
            <a:r>
              <a:rPr lang="en-US"/>
              <a:t>Implementation Approach and Timeline</a:t>
            </a:r>
            <a:endParaRPr lang="en-US">
              <a:highlight>
                <a:srgbClr val="FFFF00"/>
              </a:highligh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D70B6-B850-2D43-86FC-7A787676A93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6824132" y="6362187"/>
            <a:ext cx="4219787" cy="199479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and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Analytics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Organization   |   Confidential—do not copy or distribute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0762412-E073-4DC6-AC90-52B378FE2B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939" y="770204"/>
            <a:ext cx="10902950" cy="5229903"/>
          </a:xfrm>
        </p:spPr>
        <p:txBody>
          <a:bodyPr vert="horz" lIns="0" tIns="0" rIns="0" bIns="0" rtlCol="0" anchor="t"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– POC</a:t>
            </a: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Identify areas of impact, 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implementation steps, Integration compatibility with Collibra, existing database and tables migration plan and effort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? – Implement Unity Catalog 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</a:rPr>
              <a:t>in DEV and test 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compatibility with Collibra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Sprint ? – Implement Unity Catalog in PRE PROD and PROD, test </a:t>
            </a:r>
            <a:r>
              <a:rPr lang="en-US" sz="24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with Collibra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537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itle 1">
            <a:extLst>
              <a:ext uri="{FF2B5EF4-FFF2-40B4-BE49-F238E27FC236}">
                <a16:creationId xmlns:a16="http://schemas.microsoft.com/office/drawing/2014/main" id="{7ABAB130-2385-4DF7-9B5B-EB8878EBCFA7}"/>
              </a:ext>
            </a:extLst>
          </p:cNvPr>
          <p:cNvSpPr txBox="1">
            <a:spLocks/>
          </p:cNvSpPr>
          <p:nvPr/>
        </p:nvSpPr>
        <p:spPr>
          <a:xfrm>
            <a:off x="838200" y="379225"/>
            <a:ext cx="10515599" cy="6817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i="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000" b="1" dirty="0">
                <a:solidFill>
                  <a:schemeClr val="tx1"/>
                </a:solidFill>
              </a:rPr>
              <a:t>Unity Catalog differentiator : Without and With</a:t>
            </a:r>
            <a:endParaRPr lang="en-US" sz="40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1922" name="Picture 1" descr="Diagram&#10;&#10;Description automatically generated">
            <a:extLst>
              <a:ext uri="{FF2B5EF4-FFF2-40B4-BE49-F238E27FC236}">
                <a16:creationId xmlns:a16="http://schemas.microsoft.com/office/drawing/2014/main" id="{E8F711B2-FF34-4DAD-83DC-EE81DD86E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199" y="1589081"/>
            <a:ext cx="10515599" cy="428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3769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xCUTrzp..khx_FJMRB_g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0cxCUTrzp..khx_FJMRB_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UPzlTMbGlF.8CsAglFCvhA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GB_standard_template_082020">
  <a:themeElements>
    <a:clrScheme name="MGB">
      <a:dk1>
        <a:srgbClr val="000000"/>
      </a:dk1>
      <a:lt1>
        <a:srgbClr val="FFFFFF"/>
      </a:lt1>
      <a:dk2>
        <a:srgbClr val="B0E3E2"/>
      </a:dk2>
      <a:lt2>
        <a:srgbClr val="808080"/>
      </a:lt2>
      <a:accent1>
        <a:srgbClr val="009AA3"/>
      </a:accent1>
      <a:accent2>
        <a:srgbClr val="003A93"/>
      </a:accent2>
      <a:accent3>
        <a:srgbClr val="0077CA"/>
      </a:accent3>
      <a:accent4>
        <a:srgbClr val="CD7F00"/>
      </a:accent4>
      <a:accent5>
        <a:srgbClr val="5C068A"/>
      </a:accent5>
      <a:accent6>
        <a:srgbClr val="CC0037"/>
      </a:accent6>
      <a:hlink>
        <a:srgbClr val="0077CA"/>
      </a:hlink>
      <a:folHlink>
        <a:srgbClr val="5C068A"/>
      </a:folHlink>
    </a:clrScheme>
    <a:fontScheme name="MGB2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2" id="{02AFB435-E4BC-5B40-A90F-4C49A970DE09}" vid="{08332808-3A56-FE44-AF20-BA7BC530EDEE}"/>
    </a:ext>
  </a:extLst>
</a:theme>
</file>

<file path=ppt/theme/theme3.xml><?xml version="1.0" encoding="utf-8"?>
<a:theme xmlns:a="http://schemas.openxmlformats.org/drawingml/2006/main" name="2_MGB_standard_template_082020">
  <a:themeElements>
    <a:clrScheme name="MGB">
      <a:dk1>
        <a:srgbClr val="000000"/>
      </a:dk1>
      <a:lt1>
        <a:srgbClr val="FFFFFF"/>
      </a:lt1>
      <a:dk2>
        <a:srgbClr val="B0E3E2"/>
      </a:dk2>
      <a:lt2>
        <a:srgbClr val="808080"/>
      </a:lt2>
      <a:accent1>
        <a:srgbClr val="009AA3"/>
      </a:accent1>
      <a:accent2>
        <a:srgbClr val="003A93"/>
      </a:accent2>
      <a:accent3>
        <a:srgbClr val="0077CA"/>
      </a:accent3>
      <a:accent4>
        <a:srgbClr val="CD7F00"/>
      </a:accent4>
      <a:accent5>
        <a:srgbClr val="5C068A"/>
      </a:accent5>
      <a:accent6>
        <a:srgbClr val="CC0037"/>
      </a:accent6>
      <a:hlink>
        <a:srgbClr val="0077CA"/>
      </a:hlink>
      <a:folHlink>
        <a:srgbClr val="5C068A"/>
      </a:folHlink>
    </a:clrScheme>
    <a:fontScheme name="MGB2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32" id="{02AFB435-E4BC-5B40-A90F-4C49A970DE09}" vid="{08332808-3A56-FE44-AF20-BA7BC530EDEE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833FF2A7A135478F82BBE65B821FEA" ma:contentTypeVersion="17" ma:contentTypeDescription="Create a new document." ma:contentTypeScope="" ma:versionID="73219967da345eec19c14a0f2fd14945">
  <xsd:schema xmlns:xsd="http://www.w3.org/2001/XMLSchema" xmlns:xs="http://www.w3.org/2001/XMLSchema" xmlns:p="http://schemas.microsoft.com/office/2006/metadata/properties" xmlns:ns2="c598ef05-88b7-40a2-8348-7c84980812c2" xmlns:ns3="e6be22b2-366a-447d-8215-a9d01b1bccbf" xmlns:ns4="d1680238-2266-4ab1-9ebd-8eb4f05a8cbc" targetNamespace="http://schemas.microsoft.com/office/2006/metadata/properties" ma:root="true" ma:fieldsID="16f2492751dd840a9e5393e654d77155" ns2:_="" ns3:_="" ns4:_="">
    <xsd:import namespace="c598ef05-88b7-40a2-8348-7c84980812c2"/>
    <xsd:import namespace="e6be22b2-366a-447d-8215-a9d01b1bccbf"/>
    <xsd:import namespace="d1680238-2266-4ab1-9ebd-8eb4f05a8cb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4:TaxCatchAll" minOccurs="0"/>
                <xsd:element ref="ns2:Comment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98ef05-88b7-40a2-8348-7c84980812c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1" nillable="true" ma:taxonomy="true" ma:internalName="lcf76f155ced4ddcb4097134ff3c332f" ma:taxonomyFieldName="MediaServiceImageTags" ma:displayName="Image Tags" ma:readOnly="false" ma:fieldId="{5cf76f15-5ced-4ddc-b409-7134ff3c332f}" ma:taxonomyMulti="true" ma:sspId="860c9a04-0a06-4c47-89e2-9dbcedd85f4d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Comments" ma:index="23" nillable="true" ma:displayName="Comments" ma:format="Dropdown" ma:internalName="Comments">
      <xsd:simpleType>
        <xsd:restriction base="dms:Note">
          <xsd:maxLength value="255"/>
        </xsd:restriction>
      </xsd:simpleType>
    </xsd:element>
    <xsd:element name="MediaServiceLocation" ma:index="24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6be22b2-366a-447d-8215-a9d01b1bccb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80238-2266-4ab1-9ebd-8eb4f05a8cbc" elementFormDefault="qualified">
    <xsd:import namespace="http://schemas.microsoft.com/office/2006/documentManagement/types"/>
    <xsd:import namespace="http://schemas.microsoft.com/office/infopath/2007/PartnerControls"/>
    <xsd:element name="TaxCatchAll" ma:index="22" nillable="true" ma:displayName="Taxonomy Catch All Column" ma:hidden="true" ma:list="{a2cf1e7f-6e89-4151-a87c-21e4cbbfcc25}" ma:internalName="TaxCatchAll" ma:showField="CatchAllData" ma:web="e6be22b2-366a-447d-8215-a9d01b1bccb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1680238-2266-4ab1-9ebd-8eb4f05a8cbc" xsi:nil="true"/>
    <lcf76f155ced4ddcb4097134ff3c332f xmlns="c598ef05-88b7-40a2-8348-7c84980812c2">
      <Terms xmlns="http://schemas.microsoft.com/office/infopath/2007/PartnerControls"/>
    </lcf76f155ced4ddcb4097134ff3c332f>
    <SharedWithUsers xmlns="e6be22b2-366a-447d-8215-a9d01b1bccbf">
      <UserInfo>
        <DisplayName>Kumar, Yogesh</DisplayName>
        <AccountId>154</AccountId>
        <AccountType/>
      </UserInfo>
      <UserInfo>
        <DisplayName>Radhakrishnan, Naveen Krishnan</DisplayName>
        <AccountId>285</AccountId>
        <AccountType/>
      </UserInfo>
      <UserInfo>
        <DisplayName>Guzman, Christopher Jerome</DisplayName>
        <AccountId>227</AccountId>
        <AccountType/>
      </UserInfo>
      <UserInfo>
        <DisplayName>Thomas, Priscilla</DisplayName>
        <AccountId>310</AccountId>
        <AccountType/>
      </UserInfo>
      <UserInfo>
        <DisplayName>Chowdhury, Anjuman</DisplayName>
        <AccountId>164</AccountId>
        <AccountType/>
      </UserInfo>
    </SharedWithUsers>
    <Comments xmlns="c598ef05-88b7-40a2-8348-7c84980812c2" xsi:nil="true"/>
  </documentManagement>
</p:properties>
</file>

<file path=customXml/itemProps1.xml><?xml version="1.0" encoding="utf-8"?>
<ds:datastoreItem xmlns:ds="http://schemas.openxmlformats.org/officeDocument/2006/customXml" ds:itemID="{FEAB7F06-A669-4797-AA0A-5D016E3FA0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7D747B4-3DDF-4205-92BC-755D556A4FA9}">
  <ds:schemaRefs>
    <ds:schemaRef ds:uri="c598ef05-88b7-40a2-8348-7c84980812c2"/>
    <ds:schemaRef ds:uri="d1680238-2266-4ab1-9ebd-8eb4f05a8cbc"/>
    <ds:schemaRef ds:uri="e6be22b2-366a-447d-8215-a9d01b1bccb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CA7EA23E-94E8-4EDD-8747-ABFB3D2CAE64}">
  <ds:schemaRefs>
    <ds:schemaRef ds:uri="http://schemas.microsoft.com/office/2006/metadata/properties"/>
    <ds:schemaRef ds:uri="http://purl.org/dc/terms/"/>
    <ds:schemaRef ds:uri="e6be22b2-366a-447d-8215-a9d01b1bccbf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d1680238-2266-4ab1-9ebd-8eb4f05a8cbc"/>
    <ds:schemaRef ds:uri="http://schemas.microsoft.com/office/2006/documentManagement/types"/>
    <ds:schemaRef ds:uri="c598ef05-88b7-40a2-8348-7c84980812c2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31909</TotalTime>
  <Words>432</Words>
  <Application>Microsoft Macintosh PowerPoint</Application>
  <PresentationFormat>Widescreen</PresentationFormat>
  <Paragraphs>79</Paragraphs>
  <Slides>10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Arial</vt:lpstr>
      <vt:lpstr>Calibri</vt:lpstr>
      <vt:lpstr>Calibri Light</vt:lpstr>
      <vt:lpstr>Calibri Light (Headings)</vt:lpstr>
      <vt:lpstr>Century Gothic</vt:lpstr>
      <vt:lpstr>Georgia</vt:lpstr>
      <vt:lpstr>Palatino Linotype</vt:lpstr>
      <vt:lpstr>System Font Regular</vt:lpstr>
      <vt:lpstr>Wingdings</vt:lpstr>
      <vt:lpstr>Office Theme</vt:lpstr>
      <vt:lpstr>MGB_standard_template_082020</vt:lpstr>
      <vt:lpstr>2_MGB_standard_template_082020</vt:lpstr>
      <vt:lpstr>think-cell Slide</vt:lpstr>
      <vt:lpstr>Table of Contents</vt:lpstr>
      <vt:lpstr>Objectives </vt:lpstr>
      <vt:lpstr>Current State – Databricks Clusters</vt:lpstr>
      <vt:lpstr>Consistent Data Security Across all Subscription at MGB</vt:lpstr>
      <vt:lpstr>PowerPoint Presentation</vt:lpstr>
      <vt:lpstr>PowerPoint Presentation</vt:lpstr>
      <vt:lpstr>PowerPoint Presentation</vt:lpstr>
      <vt:lpstr>Implementation Approach and Timeline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Kumar, Yogesh</dc:creator>
  <cp:lastModifiedBy>Kumar, Yogesh Y.</cp:lastModifiedBy>
  <cp:revision>18</cp:revision>
  <dcterms:created xsi:type="dcterms:W3CDTF">2022-11-15T15:40:12Z</dcterms:created>
  <dcterms:modified xsi:type="dcterms:W3CDTF">2023-08-29T15:34:14Z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0x010100CC833FF2A7A135478F82BBE65B821FEA</vt:lpwstr>
  </property>
  <property fmtid="{D5CDD505-2E9C-101B-9397-08002B2CF9AE}" pid="3" name="MediaServiceImageTags">
    <vt:lpwstr/>
  </property>
</Properties>
</file>